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256" r:id="rId2"/>
    <p:sldId id="278" r:id="rId3"/>
    <p:sldId id="271" r:id="rId4"/>
    <p:sldId id="273" r:id="rId5"/>
    <p:sldId id="274" r:id="rId6"/>
    <p:sldId id="275" r:id="rId7"/>
    <p:sldId id="276" r:id="rId8"/>
    <p:sldId id="4732" r:id="rId9"/>
    <p:sldId id="4733" r:id="rId10"/>
    <p:sldId id="934" r:id="rId11"/>
    <p:sldId id="8975" r:id="rId12"/>
    <p:sldId id="4770" r:id="rId13"/>
    <p:sldId id="4720" r:id="rId14"/>
    <p:sldId id="1834"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me" id="{AA6ED46F-63EF-4286-96AB-64D410E01541}">
          <p14:sldIdLst>
            <p14:sldId id="256"/>
            <p14:sldId id="278"/>
            <p14:sldId id="271"/>
            <p14:sldId id="273"/>
            <p14:sldId id="274"/>
            <p14:sldId id="275"/>
            <p14:sldId id="276"/>
            <p14:sldId id="4732"/>
            <p14:sldId id="4733"/>
            <p14:sldId id="934"/>
            <p14:sldId id="8975"/>
            <p14:sldId id="4770"/>
            <p14:sldId id="4720"/>
            <p14:sldId id="1834"/>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2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F2025C-28DC-4C7F-A179-14DE0AA4FB23}" v="11" dt="2022-05-14T09:24:21.329"/>
  </p1510:revLst>
</p1510:revInfo>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599" autoAdjust="0"/>
  </p:normalViewPr>
  <p:slideViewPr>
    <p:cSldViewPr>
      <p:cViewPr varScale="1">
        <p:scale>
          <a:sx n="121" d="100"/>
          <a:sy n="121" d="100"/>
        </p:scale>
        <p:origin x="216" y="91"/>
      </p:cViewPr>
      <p:guideLst>
        <p:guide pos="3839"/>
        <p:guide orient="horz" pos="2160"/>
      </p:guideLst>
    </p:cSldViewPr>
  </p:slideViewPr>
  <p:notesTextViewPr>
    <p:cViewPr>
      <p:scale>
        <a:sx n="1" d="1"/>
        <a:sy n="1" d="1"/>
      </p:scale>
      <p:origin x="0" y="0"/>
    </p:cViewPr>
  </p:notesTextViewPr>
  <p:notesViewPr>
    <p:cSldViewPr showGuides="1">
      <p:cViewPr varScale="1">
        <p:scale>
          <a:sx n="84" d="100"/>
          <a:sy n="84" d="100"/>
        </p:scale>
        <p:origin x="391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gur OZTURK" userId="99af92eb8e3f1dda" providerId="LiveId" clId="{933BB1C1-55EC-4437-BAE3-71CAC37A1EC6}"/>
    <pc:docChg chg="undo custSel addSld delSld modSld sldOrd delSection modSection">
      <pc:chgData name="Ozgur OZTURK" userId="99af92eb8e3f1dda" providerId="LiveId" clId="{933BB1C1-55EC-4437-BAE3-71CAC37A1EC6}" dt="2022-04-20T11:39:48.877" v="1594" actId="20577"/>
      <pc:docMkLst>
        <pc:docMk/>
      </pc:docMkLst>
      <pc:sldChg chg="modSp mod">
        <pc:chgData name="Ozgur OZTURK" userId="99af92eb8e3f1dda" providerId="LiveId" clId="{933BB1C1-55EC-4437-BAE3-71CAC37A1EC6}" dt="2022-04-19T20:04:35.489" v="54" actId="20577"/>
        <pc:sldMkLst>
          <pc:docMk/>
          <pc:sldMk cId="1920111014" sldId="256"/>
        </pc:sldMkLst>
        <pc:spChg chg="mod">
          <ac:chgData name="Ozgur OZTURK" userId="99af92eb8e3f1dda" providerId="LiveId" clId="{933BB1C1-55EC-4437-BAE3-71CAC37A1EC6}" dt="2022-04-19T20:04:06.809" v="37" actId="404"/>
          <ac:spMkLst>
            <pc:docMk/>
            <pc:sldMk cId="1920111014" sldId="256"/>
            <ac:spMk id="2" creationId="{00000000-0000-0000-0000-000000000000}"/>
          </ac:spMkLst>
        </pc:spChg>
        <pc:spChg chg="mod">
          <ac:chgData name="Ozgur OZTURK" userId="99af92eb8e3f1dda" providerId="LiveId" clId="{933BB1C1-55EC-4437-BAE3-71CAC37A1EC6}" dt="2022-04-19T20:04:35.489" v="54" actId="20577"/>
          <ac:spMkLst>
            <pc:docMk/>
            <pc:sldMk cId="1920111014" sldId="256"/>
            <ac:spMk id="3" creationId="{00000000-0000-0000-0000-000000000000}"/>
          </ac:spMkLst>
        </pc:spChg>
      </pc:sldChg>
      <pc:sldChg chg="delSp add mod">
        <pc:chgData name="Ozgur OZTURK" userId="99af92eb8e3f1dda" providerId="LiveId" clId="{933BB1C1-55EC-4437-BAE3-71CAC37A1EC6}" dt="2022-04-19T20:51:30.400" v="1265" actId="478"/>
        <pc:sldMkLst>
          <pc:docMk/>
          <pc:sldMk cId="2215894925" sldId="261"/>
        </pc:sldMkLst>
        <pc:picChg chg="del">
          <ac:chgData name="Ozgur OZTURK" userId="99af92eb8e3f1dda" providerId="LiveId" clId="{933BB1C1-55EC-4437-BAE3-71CAC37A1EC6}" dt="2022-04-19T20:51:30.400" v="1265" actId="478"/>
          <ac:picMkLst>
            <pc:docMk/>
            <pc:sldMk cId="2215894925" sldId="261"/>
            <ac:picMk id="3" creationId="{22EA0A1F-4055-401A-B6FD-DB11EA5A7DE6}"/>
          </ac:picMkLst>
        </pc:picChg>
      </pc:sldChg>
      <pc:sldChg chg="modSp mod">
        <pc:chgData name="Ozgur OZTURK" userId="99af92eb8e3f1dda" providerId="LiveId" clId="{933BB1C1-55EC-4437-BAE3-71CAC37A1EC6}" dt="2022-04-19T20:08:07.133" v="457" actId="20577"/>
        <pc:sldMkLst>
          <pc:docMk/>
          <pc:sldMk cId="2128699828" sldId="271"/>
        </pc:sldMkLst>
        <pc:spChg chg="mod">
          <ac:chgData name="Ozgur OZTURK" userId="99af92eb8e3f1dda" providerId="LiveId" clId="{933BB1C1-55EC-4437-BAE3-71CAC37A1EC6}" dt="2022-04-19T20:08:07.133" v="457" actId="20577"/>
          <ac:spMkLst>
            <pc:docMk/>
            <pc:sldMk cId="2128699828" sldId="271"/>
            <ac:spMk id="5" creationId="{00000000-0000-0000-0000-000000000000}"/>
          </ac:spMkLst>
        </pc:spChg>
      </pc:sldChg>
      <pc:sldChg chg="delSp add mod">
        <pc:chgData name="Ozgur OZTURK" userId="99af92eb8e3f1dda" providerId="LiveId" clId="{933BB1C1-55EC-4437-BAE3-71CAC37A1EC6}" dt="2022-04-19T20:51:28.308" v="1264" actId="478"/>
        <pc:sldMkLst>
          <pc:docMk/>
          <pc:sldMk cId="3223143129" sldId="272"/>
        </pc:sldMkLst>
        <pc:picChg chg="del">
          <ac:chgData name="Ozgur OZTURK" userId="99af92eb8e3f1dda" providerId="LiveId" clId="{933BB1C1-55EC-4437-BAE3-71CAC37A1EC6}" dt="2022-04-19T20:51:28.308" v="1264" actId="478"/>
          <ac:picMkLst>
            <pc:docMk/>
            <pc:sldMk cId="3223143129" sldId="272"/>
            <ac:picMk id="3" creationId="{22EA0A1F-4055-401A-B6FD-DB11EA5A7DE6}"/>
          </ac:picMkLst>
        </pc:picChg>
      </pc:sldChg>
      <pc:sldChg chg="delSp add mod">
        <pc:chgData name="Ozgur OZTURK" userId="99af92eb8e3f1dda" providerId="LiveId" clId="{933BB1C1-55EC-4437-BAE3-71CAC37A1EC6}" dt="2022-04-19T20:51:24.846" v="1263" actId="478"/>
        <pc:sldMkLst>
          <pc:docMk/>
          <pc:sldMk cId="588591031" sldId="273"/>
        </pc:sldMkLst>
        <pc:picChg chg="del">
          <ac:chgData name="Ozgur OZTURK" userId="99af92eb8e3f1dda" providerId="LiveId" clId="{933BB1C1-55EC-4437-BAE3-71CAC37A1EC6}" dt="2022-04-19T20:51:24.846" v="1263" actId="478"/>
          <ac:picMkLst>
            <pc:docMk/>
            <pc:sldMk cId="588591031" sldId="273"/>
            <ac:picMk id="3" creationId="{22EA0A1F-4055-401A-B6FD-DB11EA5A7DE6}"/>
          </ac:picMkLst>
        </pc:picChg>
      </pc:sldChg>
      <pc:sldChg chg="del">
        <pc:chgData name="Ozgur OZTURK" userId="99af92eb8e3f1dda" providerId="LiveId" clId="{933BB1C1-55EC-4437-BAE3-71CAC37A1EC6}" dt="2022-04-20T09:05:45.496" v="1491" actId="47"/>
        <pc:sldMkLst>
          <pc:docMk/>
          <pc:sldMk cId="2091125950" sldId="276"/>
        </pc:sldMkLst>
      </pc:sldChg>
      <pc:sldChg chg="delSp add mod">
        <pc:chgData name="Ozgur OZTURK" userId="99af92eb8e3f1dda" providerId="LiveId" clId="{933BB1C1-55EC-4437-BAE3-71CAC37A1EC6}" dt="2022-04-19T20:51:19.330" v="1261" actId="478"/>
        <pc:sldMkLst>
          <pc:docMk/>
          <pc:sldMk cId="617542851" sldId="277"/>
        </pc:sldMkLst>
        <pc:picChg chg="del">
          <ac:chgData name="Ozgur OZTURK" userId="99af92eb8e3f1dda" providerId="LiveId" clId="{933BB1C1-55EC-4437-BAE3-71CAC37A1EC6}" dt="2022-04-19T20:51:19.330" v="1261" actId="478"/>
          <ac:picMkLst>
            <pc:docMk/>
            <pc:sldMk cId="617542851" sldId="277"/>
            <ac:picMk id="3" creationId="{22EA0A1F-4055-401A-B6FD-DB11EA5A7DE6}"/>
          </ac:picMkLst>
        </pc:picChg>
      </pc:sldChg>
      <pc:sldChg chg="del">
        <pc:chgData name="Ozgur OZTURK" userId="99af92eb8e3f1dda" providerId="LiveId" clId="{933BB1C1-55EC-4437-BAE3-71CAC37A1EC6}" dt="2022-04-20T09:05:45.496" v="1491" actId="47"/>
        <pc:sldMkLst>
          <pc:docMk/>
          <pc:sldMk cId="990650441" sldId="280"/>
        </pc:sldMkLst>
      </pc:sldChg>
      <pc:sldChg chg="del">
        <pc:chgData name="Ozgur OZTURK" userId="99af92eb8e3f1dda" providerId="LiveId" clId="{933BB1C1-55EC-4437-BAE3-71CAC37A1EC6}" dt="2022-04-20T09:05:45.496" v="1491" actId="47"/>
        <pc:sldMkLst>
          <pc:docMk/>
          <pc:sldMk cId="3001675264" sldId="282"/>
        </pc:sldMkLst>
      </pc:sldChg>
      <pc:sldChg chg="del">
        <pc:chgData name="Ozgur OZTURK" userId="99af92eb8e3f1dda" providerId="LiveId" clId="{933BB1C1-55EC-4437-BAE3-71CAC37A1EC6}" dt="2022-04-20T09:05:45.496" v="1491" actId="47"/>
        <pc:sldMkLst>
          <pc:docMk/>
          <pc:sldMk cId="1352880662" sldId="285"/>
        </pc:sldMkLst>
      </pc:sldChg>
      <pc:sldChg chg="del">
        <pc:chgData name="Ozgur OZTURK" userId="99af92eb8e3f1dda" providerId="LiveId" clId="{933BB1C1-55EC-4437-BAE3-71CAC37A1EC6}" dt="2022-04-20T09:05:45.496" v="1491" actId="47"/>
        <pc:sldMkLst>
          <pc:docMk/>
          <pc:sldMk cId="1309939356" sldId="289"/>
        </pc:sldMkLst>
      </pc:sldChg>
      <pc:sldChg chg="del">
        <pc:chgData name="Ozgur OZTURK" userId="99af92eb8e3f1dda" providerId="LiveId" clId="{933BB1C1-55EC-4437-BAE3-71CAC37A1EC6}" dt="2022-04-20T09:05:45.496" v="1491" actId="47"/>
        <pc:sldMkLst>
          <pc:docMk/>
          <pc:sldMk cId="4007329101" sldId="290"/>
        </pc:sldMkLst>
      </pc:sldChg>
      <pc:sldChg chg="del">
        <pc:chgData name="Ozgur OZTURK" userId="99af92eb8e3f1dda" providerId="LiveId" clId="{933BB1C1-55EC-4437-BAE3-71CAC37A1EC6}" dt="2022-04-20T09:05:45.496" v="1491" actId="47"/>
        <pc:sldMkLst>
          <pc:docMk/>
          <pc:sldMk cId="3132143858" sldId="291"/>
        </pc:sldMkLst>
      </pc:sldChg>
      <pc:sldChg chg="del">
        <pc:chgData name="Ozgur OZTURK" userId="99af92eb8e3f1dda" providerId="LiveId" clId="{933BB1C1-55EC-4437-BAE3-71CAC37A1EC6}" dt="2022-04-20T09:05:45.496" v="1491" actId="47"/>
        <pc:sldMkLst>
          <pc:docMk/>
          <pc:sldMk cId="3615458368" sldId="1835"/>
        </pc:sldMkLst>
      </pc:sldChg>
      <pc:sldChg chg="del">
        <pc:chgData name="Ozgur OZTURK" userId="99af92eb8e3f1dda" providerId="LiveId" clId="{933BB1C1-55EC-4437-BAE3-71CAC37A1EC6}" dt="2022-04-20T09:05:45.496" v="1491" actId="47"/>
        <pc:sldMkLst>
          <pc:docMk/>
          <pc:sldMk cId="3854419692" sldId="1838"/>
        </pc:sldMkLst>
      </pc:sldChg>
      <pc:sldChg chg="del">
        <pc:chgData name="Ozgur OZTURK" userId="99af92eb8e3f1dda" providerId="LiveId" clId="{933BB1C1-55EC-4437-BAE3-71CAC37A1EC6}" dt="2022-04-20T09:05:45.496" v="1491" actId="47"/>
        <pc:sldMkLst>
          <pc:docMk/>
          <pc:sldMk cId="1524556549" sldId="2342"/>
        </pc:sldMkLst>
      </pc:sldChg>
      <pc:sldChg chg="del">
        <pc:chgData name="Ozgur OZTURK" userId="99af92eb8e3f1dda" providerId="LiveId" clId="{933BB1C1-55EC-4437-BAE3-71CAC37A1EC6}" dt="2022-04-20T09:05:45.496" v="1491" actId="47"/>
        <pc:sldMkLst>
          <pc:docMk/>
          <pc:sldMk cId="3123845530" sldId="4722"/>
        </pc:sldMkLst>
      </pc:sldChg>
      <pc:sldChg chg="addSp delSp modSp new mod modClrScheme chgLayout">
        <pc:chgData name="Ozgur OZTURK" userId="99af92eb8e3f1dda" providerId="LiveId" clId="{933BB1C1-55EC-4437-BAE3-71CAC37A1EC6}" dt="2022-04-20T09:06:20.452" v="1566" actId="20577"/>
        <pc:sldMkLst>
          <pc:docMk/>
          <pc:sldMk cId="410334936" sldId="4723"/>
        </pc:sldMkLst>
        <pc:spChg chg="del mod ord">
          <ac:chgData name="Ozgur OZTURK" userId="99af92eb8e3f1dda" providerId="LiveId" clId="{933BB1C1-55EC-4437-BAE3-71CAC37A1EC6}" dt="2022-04-19T20:39:12.819" v="460" actId="700"/>
          <ac:spMkLst>
            <pc:docMk/>
            <pc:sldMk cId="410334936" sldId="4723"/>
            <ac:spMk id="2" creationId="{D05D7862-66AD-8716-D4C9-3314A4631F0B}"/>
          </ac:spMkLst>
        </pc:spChg>
        <pc:spChg chg="add mod ord">
          <ac:chgData name="Ozgur OZTURK" userId="99af92eb8e3f1dda" providerId="LiveId" clId="{933BB1C1-55EC-4437-BAE3-71CAC37A1EC6}" dt="2022-04-19T20:50:13.785" v="1259"/>
          <ac:spMkLst>
            <pc:docMk/>
            <pc:sldMk cId="410334936" sldId="4723"/>
            <ac:spMk id="3" creationId="{12FAE5EF-6188-29DD-1F63-AC1687AF84DE}"/>
          </ac:spMkLst>
        </pc:spChg>
        <pc:spChg chg="add mod ord">
          <ac:chgData name="Ozgur OZTURK" userId="99af92eb8e3f1dda" providerId="LiveId" clId="{933BB1C1-55EC-4437-BAE3-71CAC37A1EC6}" dt="2022-04-19T20:39:20.168" v="474" actId="20577"/>
          <ac:spMkLst>
            <pc:docMk/>
            <pc:sldMk cId="410334936" sldId="4723"/>
            <ac:spMk id="4" creationId="{EA905BFD-F0BE-1F99-44CA-DEE07E15A5F8}"/>
          </ac:spMkLst>
        </pc:spChg>
        <pc:spChg chg="add mod ord">
          <ac:chgData name="Ozgur OZTURK" userId="99af92eb8e3f1dda" providerId="LiveId" clId="{933BB1C1-55EC-4437-BAE3-71CAC37A1EC6}" dt="2022-04-20T09:06:08.622" v="1522" actId="27636"/>
          <ac:spMkLst>
            <pc:docMk/>
            <pc:sldMk cId="410334936" sldId="4723"/>
            <ac:spMk id="5" creationId="{F15FA536-399B-1BA6-2366-049EEAAAB046}"/>
          </ac:spMkLst>
        </pc:spChg>
        <pc:spChg chg="add mod ord">
          <ac:chgData name="Ozgur OZTURK" userId="99af92eb8e3f1dda" providerId="LiveId" clId="{933BB1C1-55EC-4437-BAE3-71CAC37A1EC6}" dt="2022-04-19T20:39:26.330" v="495" actId="20577"/>
          <ac:spMkLst>
            <pc:docMk/>
            <pc:sldMk cId="410334936" sldId="4723"/>
            <ac:spMk id="6" creationId="{5F40FAA9-0EF1-EB2E-441C-5A460D5D42E8}"/>
          </ac:spMkLst>
        </pc:spChg>
        <pc:spChg chg="add mod ord">
          <ac:chgData name="Ozgur OZTURK" userId="99af92eb8e3f1dda" providerId="LiveId" clId="{933BB1C1-55EC-4437-BAE3-71CAC37A1EC6}" dt="2022-04-20T09:06:20.452" v="1566" actId="20577"/>
          <ac:spMkLst>
            <pc:docMk/>
            <pc:sldMk cId="410334936" sldId="4723"/>
            <ac:spMk id="7" creationId="{3E441223-7E9F-8EF6-D2A7-8D5F4E673629}"/>
          </ac:spMkLst>
        </pc:spChg>
      </pc:sldChg>
      <pc:sldChg chg="delSp add mod">
        <pc:chgData name="Ozgur OZTURK" userId="99af92eb8e3f1dda" providerId="LiveId" clId="{933BB1C1-55EC-4437-BAE3-71CAC37A1EC6}" dt="2022-04-19T20:51:22.144" v="1262" actId="478"/>
        <pc:sldMkLst>
          <pc:docMk/>
          <pc:sldMk cId="50242067" sldId="4724"/>
        </pc:sldMkLst>
        <pc:picChg chg="del">
          <ac:chgData name="Ozgur OZTURK" userId="99af92eb8e3f1dda" providerId="LiveId" clId="{933BB1C1-55EC-4437-BAE3-71CAC37A1EC6}" dt="2022-04-19T20:51:22.144" v="1262" actId="478"/>
          <ac:picMkLst>
            <pc:docMk/>
            <pc:sldMk cId="50242067" sldId="4724"/>
            <ac:picMk id="3" creationId="{22EA0A1F-4055-401A-B6FD-DB11EA5A7DE6}"/>
          </ac:picMkLst>
        </pc:picChg>
      </pc:sldChg>
      <pc:sldChg chg="addSp delSp modSp new mod modClrScheme chgLayout">
        <pc:chgData name="Ozgur OZTURK" userId="99af92eb8e3f1dda" providerId="LiveId" clId="{933BB1C1-55EC-4437-BAE3-71CAC37A1EC6}" dt="2022-04-20T08:21:16.793" v="1335" actId="20577"/>
        <pc:sldMkLst>
          <pc:docMk/>
          <pc:sldMk cId="2915378529" sldId="4725"/>
        </pc:sldMkLst>
        <pc:spChg chg="del mod ord">
          <ac:chgData name="Ozgur OZTURK" userId="99af92eb8e3f1dda" providerId="LiveId" clId="{933BB1C1-55EC-4437-BAE3-71CAC37A1EC6}" dt="2022-04-19T20:57:59.397" v="1267" actId="700"/>
          <ac:spMkLst>
            <pc:docMk/>
            <pc:sldMk cId="2915378529" sldId="4725"/>
            <ac:spMk id="2" creationId="{5C9BC838-DCED-3427-F2B5-5A00CB8AFE1C}"/>
          </ac:spMkLst>
        </pc:spChg>
        <pc:spChg chg="del mod ord">
          <ac:chgData name="Ozgur OZTURK" userId="99af92eb8e3f1dda" providerId="LiveId" clId="{933BB1C1-55EC-4437-BAE3-71CAC37A1EC6}" dt="2022-04-19T20:57:59.397" v="1267" actId="700"/>
          <ac:spMkLst>
            <pc:docMk/>
            <pc:sldMk cId="2915378529" sldId="4725"/>
            <ac:spMk id="3" creationId="{F5AB296A-AA57-50A2-2A1B-F8DCF68213C0}"/>
          </ac:spMkLst>
        </pc:spChg>
        <pc:spChg chg="del">
          <ac:chgData name="Ozgur OZTURK" userId="99af92eb8e3f1dda" providerId="LiveId" clId="{933BB1C1-55EC-4437-BAE3-71CAC37A1EC6}" dt="2022-04-19T20:57:59.397" v="1267" actId="700"/>
          <ac:spMkLst>
            <pc:docMk/>
            <pc:sldMk cId="2915378529" sldId="4725"/>
            <ac:spMk id="4" creationId="{CF347456-A9CB-A8DE-E1A7-B710D905608E}"/>
          </ac:spMkLst>
        </pc:spChg>
        <pc:spChg chg="del">
          <ac:chgData name="Ozgur OZTURK" userId="99af92eb8e3f1dda" providerId="LiveId" clId="{933BB1C1-55EC-4437-BAE3-71CAC37A1EC6}" dt="2022-04-19T20:57:59.397" v="1267" actId="700"/>
          <ac:spMkLst>
            <pc:docMk/>
            <pc:sldMk cId="2915378529" sldId="4725"/>
            <ac:spMk id="5" creationId="{6E09C9C3-2006-AA4F-72B2-D196D9D81535}"/>
          </ac:spMkLst>
        </pc:spChg>
        <pc:spChg chg="del">
          <ac:chgData name="Ozgur OZTURK" userId="99af92eb8e3f1dda" providerId="LiveId" clId="{933BB1C1-55EC-4437-BAE3-71CAC37A1EC6}" dt="2022-04-19T20:57:59.397" v="1267" actId="700"/>
          <ac:spMkLst>
            <pc:docMk/>
            <pc:sldMk cId="2915378529" sldId="4725"/>
            <ac:spMk id="6" creationId="{36A10B2B-E2A9-2F1A-FC98-EB36FA9B781F}"/>
          </ac:spMkLst>
        </pc:spChg>
        <pc:spChg chg="add del mod ord">
          <ac:chgData name="Ozgur OZTURK" userId="99af92eb8e3f1dda" providerId="LiveId" clId="{933BB1C1-55EC-4437-BAE3-71CAC37A1EC6}" dt="2022-04-19T20:58:02.504" v="1268" actId="700"/>
          <ac:spMkLst>
            <pc:docMk/>
            <pc:sldMk cId="2915378529" sldId="4725"/>
            <ac:spMk id="7" creationId="{96B1C384-D7EB-D202-B5B3-CE3A07C247B3}"/>
          </ac:spMkLst>
        </pc:spChg>
        <pc:spChg chg="add del mod ord">
          <ac:chgData name="Ozgur OZTURK" userId="99af92eb8e3f1dda" providerId="LiveId" clId="{933BB1C1-55EC-4437-BAE3-71CAC37A1EC6}" dt="2022-04-19T20:58:02.504" v="1268" actId="700"/>
          <ac:spMkLst>
            <pc:docMk/>
            <pc:sldMk cId="2915378529" sldId="4725"/>
            <ac:spMk id="8" creationId="{05B7606A-F201-8C83-3958-C73D6C5890CD}"/>
          </ac:spMkLst>
        </pc:spChg>
        <pc:spChg chg="add del mod ord">
          <ac:chgData name="Ozgur OZTURK" userId="99af92eb8e3f1dda" providerId="LiveId" clId="{933BB1C1-55EC-4437-BAE3-71CAC37A1EC6}" dt="2022-04-19T20:58:09.780" v="1269" actId="700"/>
          <ac:spMkLst>
            <pc:docMk/>
            <pc:sldMk cId="2915378529" sldId="4725"/>
            <ac:spMk id="9" creationId="{AA72E2B9-DA50-9866-A122-615F0C1483FE}"/>
          </ac:spMkLst>
        </pc:spChg>
        <pc:spChg chg="add del mod ord">
          <ac:chgData name="Ozgur OZTURK" userId="99af92eb8e3f1dda" providerId="LiveId" clId="{933BB1C1-55EC-4437-BAE3-71CAC37A1EC6}" dt="2022-04-19T20:58:09.780" v="1269" actId="700"/>
          <ac:spMkLst>
            <pc:docMk/>
            <pc:sldMk cId="2915378529" sldId="4725"/>
            <ac:spMk id="10" creationId="{0AF2A7FB-DC81-87BA-FE5E-755D1F2CAF69}"/>
          </ac:spMkLst>
        </pc:spChg>
        <pc:spChg chg="add mod ord">
          <ac:chgData name="Ozgur OZTURK" userId="99af92eb8e3f1dda" providerId="LiveId" clId="{933BB1C1-55EC-4437-BAE3-71CAC37A1EC6}" dt="2022-04-19T20:58:22.066" v="1275" actId="20577"/>
          <ac:spMkLst>
            <pc:docMk/>
            <pc:sldMk cId="2915378529" sldId="4725"/>
            <ac:spMk id="11" creationId="{57268FA1-4395-4DD6-B35B-DB7C360859B4}"/>
          </ac:spMkLst>
        </pc:spChg>
        <pc:spChg chg="add del mod ord">
          <ac:chgData name="Ozgur OZTURK" userId="99af92eb8e3f1dda" providerId="LiveId" clId="{933BB1C1-55EC-4437-BAE3-71CAC37A1EC6}" dt="2022-04-19T20:58:35.601" v="1276"/>
          <ac:spMkLst>
            <pc:docMk/>
            <pc:sldMk cId="2915378529" sldId="4725"/>
            <ac:spMk id="12" creationId="{138C1459-B871-5976-5948-54D2C8F5F8CB}"/>
          </ac:spMkLst>
        </pc:spChg>
        <pc:spChg chg="add mod ord">
          <ac:chgData name="Ozgur OZTURK" userId="99af92eb8e3f1dda" providerId="LiveId" clId="{933BB1C1-55EC-4437-BAE3-71CAC37A1EC6}" dt="2022-04-20T08:21:16.793" v="1335" actId="20577"/>
          <ac:spMkLst>
            <pc:docMk/>
            <pc:sldMk cId="2915378529" sldId="4725"/>
            <ac:spMk id="13" creationId="{55E6C9EF-EECB-011F-29CE-A6EB75CB0AFA}"/>
          </ac:spMkLst>
        </pc:spChg>
        <pc:picChg chg="add mod">
          <ac:chgData name="Ozgur OZTURK" userId="99af92eb8e3f1dda" providerId="LiveId" clId="{933BB1C1-55EC-4437-BAE3-71CAC37A1EC6}" dt="2022-04-19T20:58:35.601" v="1276"/>
          <ac:picMkLst>
            <pc:docMk/>
            <pc:sldMk cId="2915378529" sldId="4725"/>
            <ac:picMk id="1026" creationId="{9A6E47A5-A7FC-7DF4-49C4-9E6CF675847B}"/>
          </ac:picMkLst>
        </pc:picChg>
      </pc:sldChg>
      <pc:sldChg chg="addSp delSp modSp add mod">
        <pc:chgData name="Ozgur OZTURK" userId="99af92eb8e3f1dda" providerId="LiveId" clId="{933BB1C1-55EC-4437-BAE3-71CAC37A1EC6}" dt="2022-04-20T08:45:28.758" v="1386" actId="20577"/>
        <pc:sldMkLst>
          <pc:docMk/>
          <pc:sldMk cId="4155931112" sldId="4726"/>
        </pc:sldMkLst>
        <pc:spChg chg="add del mod">
          <ac:chgData name="Ozgur OZTURK" userId="99af92eb8e3f1dda" providerId="LiveId" clId="{933BB1C1-55EC-4437-BAE3-71CAC37A1EC6}" dt="2022-04-20T08:44:24.094" v="1340"/>
          <ac:spMkLst>
            <pc:docMk/>
            <pc:sldMk cId="4155931112" sldId="4726"/>
            <ac:spMk id="2" creationId="{A81E5309-FB2F-A766-FEDE-B62B69EB36FC}"/>
          </ac:spMkLst>
        </pc:spChg>
        <pc:spChg chg="mod">
          <ac:chgData name="Ozgur OZTURK" userId="99af92eb8e3f1dda" providerId="LiveId" clId="{933BB1C1-55EC-4437-BAE3-71CAC37A1EC6}" dt="2022-04-20T08:44:16.711" v="1338"/>
          <ac:spMkLst>
            <pc:docMk/>
            <pc:sldMk cId="4155931112" sldId="4726"/>
            <ac:spMk id="11" creationId="{57268FA1-4395-4DD6-B35B-DB7C360859B4}"/>
          </ac:spMkLst>
        </pc:spChg>
        <pc:spChg chg="mod">
          <ac:chgData name="Ozgur OZTURK" userId="99af92eb8e3f1dda" providerId="LiveId" clId="{933BB1C1-55EC-4437-BAE3-71CAC37A1EC6}" dt="2022-04-20T08:45:28.758" v="1386" actId="20577"/>
          <ac:spMkLst>
            <pc:docMk/>
            <pc:sldMk cId="4155931112" sldId="4726"/>
            <ac:spMk id="13" creationId="{55E6C9EF-EECB-011F-29CE-A6EB75CB0AFA}"/>
          </ac:spMkLst>
        </pc:spChg>
        <pc:picChg chg="add mod">
          <ac:chgData name="Ozgur OZTURK" userId="99af92eb8e3f1dda" providerId="LiveId" clId="{933BB1C1-55EC-4437-BAE3-71CAC37A1EC6}" dt="2022-04-20T08:44:24.094" v="1340"/>
          <ac:picMkLst>
            <pc:docMk/>
            <pc:sldMk cId="4155931112" sldId="4726"/>
            <ac:picMk id="3" creationId="{551A8E09-2C41-A673-4B84-C799743B96EA}"/>
          </ac:picMkLst>
        </pc:picChg>
        <pc:picChg chg="del">
          <ac:chgData name="Ozgur OZTURK" userId="99af92eb8e3f1dda" providerId="LiveId" clId="{933BB1C1-55EC-4437-BAE3-71CAC37A1EC6}" dt="2022-04-20T08:44:18.302" v="1339" actId="478"/>
          <ac:picMkLst>
            <pc:docMk/>
            <pc:sldMk cId="4155931112" sldId="4726"/>
            <ac:picMk id="1026" creationId="{9A6E47A5-A7FC-7DF4-49C4-9E6CF675847B}"/>
          </ac:picMkLst>
        </pc:picChg>
      </pc:sldChg>
      <pc:sldChg chg="addSp delSp modSp add mod ord">
        <pc:chgData name="Ozgur OZTURK" userId="99af92eb8e3f1dda" providerId="LiveId" clId="{933BB1C1-55EC-4437-BAE3-71CAC37A1EC6}" dt="2022-04-20T11:39:48.877" v="1594" actId="20577"/>
        <pc:sldMkLst>
          <pc:docMk/>
          <pc:sldMk cId="1925952906" sldId="4727"/>
        </pc:sldMkLst>
        <pc:spChg chg="add del mod">
          <ac:chgData name="Ozgur OZTURK" userId="99af92eb8e3f1dda" providerId="LiveId" clId="{933BB1C1-55EC-4437-BAE3-71CAC37A1EC6}" dt="2022-04-20T08:48:28.010" v="1396"/>
          <ac:spMkLst>
            <pc:docMk/>
            <pc:sldMk cId="1925952906" sldId="4727"/>
            <ac:spMk id="2" creationId="{C9B4E63E-34EB-BB63-C2CB-768747790400}"/>
          </ac:spMkLst>
        </pc:spChg>
        <pc:spChg chg="mod">
          <ac:chgData name="Ozgur OZTURK" userId="99af92eb8e3f1dda" providerId="LiveId" clId="{933BB1C1-55EC-4437-BAE3-71CAC37A1EC6}" dt="2022-04-20T11:39:48.877" v="1594" actId="20577"/>
          <ac:spMkLst>
            <pc:docMk/>
            <pc:sldMk cId="1925952906" sldId="4727"/>
            <ac:spMk id="11" creationId="{57268FA1-4395-4DD6-B35B-DB7C360859B4}"/>
          </ac:spMkLst>
        </pc:spChg>
        <pc:spChg chg="mod">
          <ac:chgData name="Ozgur OZTURK" userId="99af92eb8e3f1dda" providerId="LiveId" clId="{933BB1C1-55EC-4437-BAE3-71CAC37A1EC6}" dt="2022-04-20T08:48:01.333" v="1392" actId="27636"/>
          <ac:spMkLst>
            <pc:docMk/>
            <pc:sldMk cId="1925952906" sldId="4727"/>
            <ac:spMk id="13" creationId="{55E6C9EF-EECB-011F-29CE-A6EB75CB0AFA}"/>
          </ac:spMkLst>
        </pc:spChg>
        <pc:picChg chg="del">
          <ac:chgData name="Ozgur OZTURK" userId="99af92eb8e3f1dda" providerId="LiveId" clId="{933BB1C1-55EC-4437-BAE3-71CAC37A1EC6}" dt="2022-04-20T08:48:03.264" v="1393" actId="478"/>
          <ac:picMkLst>
            <pc:docMk/>
            <pc:sldMk cId="1925952906" sldId="4727"/>
            <ac:picMk id="3" creationId="{551A8E09-2C41-A673-4B84-C799743B96EA}"/>
          </ac:picMkLst>
        </pc:picChg>
        <pc:picChg chg="add mod">
          <ac:chgData name="Ozgur OZTURK" userId="99af92eb8e3f1dda" providerId="LiveId" clId="{933BB1C1-55EC-4437-BAE3-71CAC37A1EC6}" dt="2022-04-20T08:48:28.010" v="1396"/>
          <ac:picMkLst>
            <pc:docMk/>
            <pc:sldMk cId="1925952906" sldId="4727"/>
            <ac:picMk id="2050" creationId="{95FDDA06-D109-749C-8B6D-94F932C774F3}"/>
          </ac:picMkLst>
        </pc:picChg>
      </pc:sldChg>
      <pc:sldChg chg="addSp delSp modSp add mod">
        <pc:chgData name="Ozgur OZTURK" userId="99af92eb8e3f1dda" providerId="LiveId" clId="{933BB1C1-55EC-4437-BAE3-71CAC37A1EC6}" dt="2022-04-20T08:52:00.263" v="1414"/>
        <pc:sldMkLst>
          <pc:docMk/>
          <pc:sldMk cId="1473645254" sldId="4728"/>
        </pc:sldMkLst>
        <pc:spChg chg="add del mod">
          <ac:chgData name="Ozgur OZTURK" userId="99af92eb8e3f1dda" providerId="LiveId" clId="{933BB1C1-55EC-4437-BAE3-71CAC37A1EC6}" dt="2022-04-20T08:52:00.263" v="1414"/>
          <ac:spMkLst>
            <pc:docMk/>
            <pc:sldMk cId="1473645254" sldId="4728"/>
            <ac:spMk id="2" creationId="{D8A9411A-38FA-0AD2-044A-3E71C8D1C64C}"/>
          </ac:spMkLst>
        </pc:spChg>
        <pc:spChg chg="mod">
          <ac:chgData name="Ozgur OZTURK" userId="99af92eb8e3f1dda" providerId="LiveId" clId="{933BB1C1-55EC-4437-BAE3-71CAC37A1EC6}" dt="2022-04-20T08:50:50.554" v="1410" actId="20577"/>
          <ac:spMkLst>
            <pc:docMk/>
            <pc:sldMk cId="1473645254" sldId="4728"/>
            <ac:spMk id="11" creationId="{57268FA1-4395-4DD6-B35B-DB7C360859B4}"/>
          </ac:spMkLst>
        </pc:spChg>
        <pc:spChg chg="mod">
          <ac:chgData name="Ozgur OZTURK" userId="99af92eb8e3f1dda" providerId="LiveId" clId="{933BB1C1-55EC-4437-BAE3-71CAC37A1EC6}" dt="2022-04-20T08:51:08.915" v="1412" actId="27636"/>
          <ac:spMkLst>
            <pc:docMk/>
            <pc:sldMk cId="1473645254" sldId="4728"/>
            <ac:spMk id="13" creationId="{55E6C9EF-EECB-011F-29CE-A6EB75CB0AFA}"/>
          </ac:spMkLst>
        </pc:spChg>
        <pc:picChg chg="del">
          <ac:chgData name="Ozgur OZTURK" userId="99af92eb8e3f1dda" providerId="LiveId" clId="{933BB1C1-55EC-4437-BAE3-71CAC37A1EC6}" dt="2022-04-20T08:51:58.904" v="1413" actId="478"/>
          <ac:picMkLst>
            <pc:docMk/>
            <pc:sldMk cId="1473645254" sldId="4728"/>
            <ac:picMk id="3" creationId="{551A8E09-2C41-A673-4B84-C799743B96EA}"/>
          </ac:picMkLst>
        </pc:picChg>
        <pc:picChg chg="add mod">
          <ac:chgData name="Ozgur OZTURK" userId="99af92eb8e3f1dda" providerId="LiveId" clId="{933BB1C1-55EC-4437-BAE3-71CAC37A1EC6}" dt="2022-04-20T08:52:00.263" v="1414"/>
          <ac:picMkLst>
            <pc:docMk/>
            <pc:sldMk cId="1473645254" sldId="4728"/>
            <ac:picMk id="3074" creationId="{D1F774A0-9A5C-8F36-15BD-A376429E26F1}"/>
          </ac:picMkLst>
        </pc:picChg>
      </pc:sldChg>
      <pc:sldChg chg="addSp delSp modSp add mod">
        <pc:chgData name="Ozgur OZTURK" userId="99af92eb8e3f1dda" providerId="LiveId" clId="{933BB1C1-55EC-4437-BAE3-71CAC37A1EC6}" dt="2022-04-20T08:57:22.203" v="1476" actId="27636"/>
        <pc:sldMkLst>
          <pc:docMk/>
          <pc:sldMk cId="3994826082" sldId="4729"/>
        </pc:sldMkLst>
        <pc:spChg chg="add del mod">
          <ac:chgData name="Ozgur OZTURK" userId="99af92eb8e3f1dda" providerId="LiveId" clId="{933BB1C1-55EC-4437-BAE3-71CAC37A1EC6}" dt="2022-04-20T08:56:19.896" v="1471"/>
          <ac:spMkLst>
            <pc:docMk/>
            <pc:sldMk cId="3994826082" sldId="4729"/>
            <ac:spMk id="2" creationId="{92BDCCE8-E2FE-8A7F-E650-854F586C2267}"/>
          </ac:spMkLst>
        </pc:spChg>
        <pc:spChg chg="mod">
          <ac:chgData name="Ozgur OZTURK" userId="99af92eb8e3f1dda" providerId="LiveId" clId="{933BB1C1-55EC-4437-BAE3-71CAC37A1EC6}" dt="2022-04-20T08:56:12.937" v="1467" actId="20577"/>
          <ac:spMkLst>
            <pc:docMk/>
            <pc:sldMk cId="3994826082" sldId="4729"/>
            <ac:spMk id="11" creationId="{57268FA1-4395-4DD6-B35B-DB7C360859B4}"/>
          </ac:spMkLst>
        </pc:spChg>
        <pc:spChg chg="mod">
          <ac:chgData name="Ozgur OZTURK" userId="99af92eb8e3f1dda" providerId="LiveId" clId="{933BB1C1-55EC-4437-BAE3-71CAC37A1EC6}" dt="2022-04-20T08:57:22.203" v="1476" actId="27636"/>
          <ac:spMkLst>
            <pc:docMk/>
            <pc:sldMk cId="3994826082" sldId="4729"/>
            <ac:spMk id="13" creationId="{55E6C9EF-EECB-011F-29CE-A6EB75CB0AFA}"/>
          </ac:spMkLst>
        </pc:spChg>
        <pc:picChg chg="del">
          <ac:chgData name="Ozgur OZTURK" userId="99af92eb8e3f1dda" providerId="LiveId" clId="{933BB1C1-55EC-4437-BAE3-71CAC37A1EC6}" dt="2022-04-20T08:56:16.118" v="1470" actId="478"/>
          <ac:picMkLst>
            <pc:docMk/>
            <pc:sldMk cId="3994826082" sldId="4729"/>
            <ac:picMk id="3074" creationId="{D1F774A0-9A5C-8F36-15BD-A376429E26F1}"/>
          </ac:picMkLst>
        </pc:picChg>
        <pc:picChg chg="add mod">
          <ac:chgData name="Ozgur OZTURK" userId="99af92eb8e3f1dda" providerId="LiveId" clId="{933BB1C1-55EC-4437-BAE3-71CAC37A1EC6}" dt="2022-04-20T08:56:19.896" v="1471"/>
          <ac:picMkLst>
            <pc:docMk/>
            <pc:sldMk cId="3994826082" sldId="4729"/>
            <ac:picMk id="4098" creationId="{162FA937-221C-C578-82EF-DC2FCE260B1E}"/>
          </ac:picMkLst>
        </pc:picChg>
      </pc:sldChg>
      <pc:sldChg chg="addSp delSp modSp add mod">
        <pc:chgData name="Ozgur OZTURK" userId="99af92eb8e3f1dda" providerId="LiveId" clId="{933BB1C1-55EC-4437-BAE3-71CAC37A1EC6}" dt="2022-04-20T09:00:07.322" v="1490" actId="27636"/>
        <pc:sldMkLst>
          <pc:docMk/>
          <pc:sldMk cId="961856753" sldId="4730"/>
        </pc:sldMkLst>
        <pc:spChg chg="add del mod">
          <ac:chgData name="Ozgur OZTURK" userId="99af92eb8e3f1dda" providerId="LiveId" clId="{933BB1C1-55EC-4437-BAE3-71CAC37A1EC6}" dt="2022-04-20T08:59:07.006" v="1483"/>
          <ac:spMkLst>
            <pc:docMk/>
            <pc:sldMk cId="961856753" sldId="4730"/>
            <ac:spMk id="2" creationId="{ACC59590-7ED3-1C86-D94B-A345FD7E4253}"/>
          </ac:spMkLst>
        </pc:spChg>
        <pc:spChg chg="mod">
          <ac:chgData name="Ozgur OZTURK" userId="99af92eb8e3f1dda" providerId="LiveId" clId="{933BB1C1-55EC-4437-BAE3-71CAC37A1EC6}" dt="2022-04-20T08:58:51.746" v="1479"/>
          <ac:spMkLst>
            <pc:docMk/>
            <pc:sldMk cId="961856753" sldId="4730"/>
            <ac:spMk id="11" creationId="{57268FA1-4395-4DD6-B35B-DB7C360859B4}"/>
          </ac:spMkLst>
        </pc:spChg>
        <pc:spChg chg="mod">
          <ac:chgData name="Ozgur OZTURK" userId="99af92eb8e3f1dda" providerId="LiveId" clId="{933BB1C1-55EC-4437-BAE3-71CAC37A1EC6}" dt="2022-04-20T09:00:07.322" v="1490" actId="27636"/>
          <ac:spMkLst>
            <pc:docMk/>
            <pc:sldMk cId="961856753" sldId="4730"/>
            <ac:spMk id="13" creationId="{55E6C9EF-EECB-011F-29CE-A6EB75CB0AFA}"/>
          </ac:spMkLst>
        </pc:spChg>
        <pc:picChg chg="del">
          <ac:chgData name="Ozgur OZTURK" userId="99af92eb8e3f1dda" providerId="LiveId" clId="{933BB1C1-55EC-4437-BAE3-71CAC37A1EC6}" dt="2022-04-20T08:59:03.884" v="1480" actId="478"/>
          <ac:picMkLst>
            <pc:docMk/>
            <pc:sldMk cId="961856753" sldId="4730"/>
            <ac:picMk id="4098" creationId="{162FA937-221C-C578-82EF-DC2FCE260B1E}"/>
          </ac:picMkLst>
        </pc:picChg>
        <pc:picChg chg="add del">
          <ac:chgData name="Ozgur OZTURK" userId="99af92eb8e3f1dda" providerId="LiveId" clId="{933BB1C1-55EC-4437-BAE3-71CAC37A1EC6}" dt="2022-04-20T08:59:06.149" v="1482"/>
          <ac:picMkLst>
            <pc:docMk/>
            <pc:sldMk cId="961856753" sldId="4730"/>
            <ac:picMk id="5122" creationId="{D1DE3970-B270-C92A-57CE-774544B34998}"/>
          </ac:picMkLst>
        </pc:picChg>
        <pc:picChg chg="add mod">
          <ac:chgData name="Ozgur OZTURK" userId="99af92eb8e3f1dda" providerId="LiveId" clId="{933BB1C1-55EC-4437-BAE3-71CAC37A1EC6}" dt="2022-04-20T08:59:11.669" v="1485" actId="1076"/>
          <ac:picMkLst>
            <pc:docMk/>
            <pc:sldMk cId="961856753" sldId="4730"/>
            <ac:picMk id="5124" creationId="{E5305A2D-FCF6-5F7B-D314-B69034AAE1D3}"/>
          </ac:picMkLst>
        </pc:picChg>
      </pc:sldChg>
      <pc:sldChg chg="addSp delSp modSp add mod">
        <pc:chgData name="Ozgur OZTURK" userId="99af92eb8e3f1dda" providerId="LiveId" clId="{933BB1C1-55EC-4437-BAE3-71CAC37A1EC6}" dt="2022-04-20T09:10:27.083" v="1592" actId="20577"/>
        <pc:sldMkLst>
          <pc:docMk/>
          <pc:sldMk cId="1338166999" sldId="4731"/>
        </pc:sldMkLst>
        <pc:spChg chg="add del mod">
          <ac:chgData name="Ozgur OZTURK" userId="99af92eb8e3f1dda" providerId="LiveId" clId="{933BB1C1-55EC-4437-BAE3-71CAC37A1EC6}" dt="2022-04-20T09:08:18.212" v="1573"/>
          <ac:spMkLst>
            <pc:docMk/>
            <pc:sldMk cId="1338166999" sldId="4731"/>
            <ac:spMk id="2" creationId="{07D4FDBE-54B9-FD69-BA84-9A4E6467B997}"/>
          </ac:spMkLst>
        </pc:spChg>
        <pc:spChg chg="add del">
          <ac:chgData name="Ozgur OZTURK" userId="99af92eb8e3f1dda" providerId="LiveId" clId="{933BB1C1-55EC-4437-BAE3-71CAC37A1EC6}" dt="2022-04-20T09:07:53.086" v="1570"/>
          <ac:spMkLst>
            <pc:docMk/>
            <pc:sldMk cId="1338166999" sldId="4731"/>
            <ac:spMk id="3" creationId="{CE0750CD-4FCD-152E-EB9A-8118E6D7A9A7}"/>
          </ac:spMkLst>
        </pc:spChg>
        <pc:spChg chg="add del mod">
          <ac:chgData name="Ozgur OZTURK" userId="99af92eb8e3f1dda" providerId="LiveId" clId="{933BB1C1-55EC-4437-BAE3-71CAC37A1EC6}" dt="2022-04-20T09:08:27.336" v="1574" actId="22"/>
          <ac:spMkLst>
            <pc:docMk/>
            <pc:sldMk cId="1338166999" sldId="4731"/>
            <ac:spMk id="4" creationId="{8A10A331-3F1C-89F3-2D3A-E4E081C28190}"/>
          </ac:spMkLst>
        </pc:spChg>
        <pc:spChg chg="mod">
          <ac:chgData name="Ozgur OZTURK" userId="99af92eb8e3f1dda" providerId="LiveId" clId="{933BB1C1-55EC-4437-BAE3-71CAC37A1EC6}" dt="2022-04-20T09:08:07.358" v="1572"/>
          <ac:spMkLst>
            <pc:docMk/>
            <pc:sldMk cId="1338166999" sldId="4731"/>
            <ac:spMk id="11" creationId="{57268FA1-4395-4DD6-B35B-DB7C360859B4}"/>
          </ac:spMkLst>
        </pc:spChg>
        <pc:spChg chg="mod">
          <ac:chgData name="Ozgur OZTURK" userId="99af92eb8e3f1dda" providerId="LiveId" clId="{933BB1C1-55EC-4437-BAE3-71CAC37A1EC6}" dt="2022-04-20T09:10:27.083" v="1592" actId="20577"/>
          <ac:spMkLst>
            <pc:docMk/>
            <pc:sldMk cId="1338166999" sldId="4731"/>
            <ac:spMk id="13" creationId="{55E6C9EF-EECB-011F-29CE-A6EB75CB0AFA}"/>
          </ac:spMkLst>
        </pc:spChg>
        <pc:picChg chg="add mod ord">
          <ac:chgData name="Ozgur OZTURK" userId="99af92eb8e3f1dda" providerId="LiveId" clId="{933BB1C1-55EC-4437-BAE3-71CAC37A1EC6}" dt="2022-04-20T09:08:57.970" v="1583" actId="1076"/>
          <ac:picMkLst>
            <pc:docMk/>
            <pc:sldMk cId="1338166999" sldId="4731"/>
            <ac:picMk id="6" creationId="{6E4DDCDD-2DF6-5D84-7A47-3117D79E7374}"/>
          </ac:picMkLst>
        </pc:picChg>
        <pc:picChg chg="add mod">
          <ac:chgData name="Ozgur OZTURK" userId="99af92eb8e3f1dda" providerId="LiveId" clId="{933BB1C1-55EC-4437-BAE3-71CAC37A1EC6}" dt="2022-04-20T09:08:58.674" v="1584" actId="1076"/>
          <ac:picMkLst>
            <pc:docMk/>
            <pc:sldMk cId="1338166999" sldId="4731"/>
            <ac:picMk id="8" creationId="{889AB9C9-D72A-1998-8B4C-EF2A9C20E501}"/>
          </ac:picMkLst>
        </pc:picChg>
        <pc:picChg chg="del">
          <ac:chgData name="Ozgur OZTURK" userId="99af92eb8e3f1dda" providerId="LiveId" clId="{933BB1C1-55EC-4437-BAE3-71CAC37A1EC6}" dt="2022-04-20T09:07:50.163" v="1568" actId="478"/>
          <ac:picMkLst>
            <pc:docMk/>
            <pc:sldMk cId="1338166999" sldId="4731"/>
            <ac:picMk id="5124" creationId="{E5305A2D-FCF6-5F7B-D314-B69034AAE1D3}"/>
          </ac:picMkLst>
        </pc:picChg>
      </pc:sldChg>
      <pc:sldMasterChg chg="delSldLayout">
        <pc:chgData name="Ozgur OZTURK" userId="99af92eb8e3f1dda" providerId="LiveId" clId="{933BB1C1-55EC-4437-BAE3-71CAC37A1EC6}" dt="2022-04-20T09:05:45.496" v="1491" actId="47"/>
        <pc:sldMasterMkLst>
          <pc:docMk/>
          <pc:sldMasterMk cId="535636480" sldId="2147483660"/>
        </pc:sldMasterMkLst>
        <pc:sldLayoutChg chg="del">
          <pc:chgData name="Ozgur OZTURK" userId="99af92eb8e3f1dda" providerId="LiveId" clId="{933BB1C1-55EC-4437-BAE3-71CAC37A1EC6}" dt="2022-04-20T09:05:45.496" v="1491" actId="47"/>
          <pc:sldLayoutMkLst>
            <pc:docMk/>
            <pc:sldMasterMk cId="535636480" sldId="2147483660"/>
            <pc:sldLayoutMk cId="2078110820" sldId="2147483672"/>
          </pc:sldLayoutMkLst>
        </pc:sldLayoutChg>
        <pc:sldLayoutChg chg="del">
          <pc:chgData name="Ozgur OZTURK" userId="99af92eb8e3f1dda" providerId="LiveId" clId="{933BB1C1-55EC-4437-BAE3-71CAC37A1EC6}" dt="2022-04-20T09:05:45.496" v="1491" actId="47"/>
          <pc:sldLayoutMkLst>
            <pc:docMk/>
            <pc:sldMasterMk cId="535636480" sldId="2147483660"/>
            <pc:sldLayoutMk cId="3248869656" sldId="2147483673"/>
          </pc:sldLayoutMkLst>
        </pc:sldLayoutChg>
        <pc:sldLayoutChg chg="del">
          <pc:chgData name="Ozgur OZTURK" userId="99af92eb8e3f1dda" providerId="LiveId" clId="{933BB1C1-55EC-4437-BAE3-71CAC37A1EC6}" dt="2022-04-20T09:05:45.496" v="1491" actId="47"/>
          <pc:sldLayoutMkLst>
            <pc:docMk/>
            <pc:sldMasterMk cId="535636480" sldId="2147483660"/>
            <pc:sldLayoutMk cId="3228338013" sldId="2147483674"/>
          </pc:sldLayoutMkLst>
        </pc:sldLayoutChg>
      </pc:sldMasterChg>
    </pc:docChg>
  </pc:docChgLst>
  <pc:docChgLst>
    <pc:chgData name="Ozgur OZTURK" userId="99af92eb8e3f1dda" providerId="LiveId" clId="{38F2025C-28DC-4C7F-A179-14DE0AA4FB23}"/>
    <pc:docChg chg="undo custSel addSld delSld modSld sldOrd modSection">
      <pc:chgData name="Ozgur OZTURK" userId="99af92eb8e3f1dda" providerId="LiveId" clId="{38F2025C-28DC-4C7F-A179-14DE0AA4FB23}" dt="2022-05-14T09:25:11.790" v="607"/>
      <pc:docMkLst>
        <pc:docMk/>
      </pc:docMkLst>
      <pc:sldChg chg="modSp mod">
        <pc:chgData name="Ozgur OZTURK" userId="99af92eb8e3f1dda" providerId="LiveId" clId="{38F2025C-28DC-4C7F-A179-14DE0AA4FB23}" dt="2022-05-13T20:43:05.160" v="94" actId="20577"/>
        <pc:sldMkLst>
          <pc:docMk/>
          <pc:sldMk cId="1920111014" sldId="256"/>
        </pc:sldMkLst>
        <pc:spChg chg="mod">
          <ac:chgData name="Ozgur OZTURK" userId="99af92eb8e3f1dda" providerId="LiveId" clId="{38F2025C-28DC-4C7F-A179-14DE0AA4FB23}" dt="2022-05-13T20:42:51.207" v="39" actId="20577"/>
          <ac:spMkLst>
            <pc:docMk/>
            <pc:sldMk cId="1920111014" sldId="256"/>
            <ac:spMk id="2" creationId="{00000000-0000-0000-0000-000000000000}"/>
          </ac:spMkLst>
        </pc:spChg>
        <pc:spChg chg="mod">
          <ac:chgData name="Ozgur OZTURK" userId="99af92eb8e3f1dda" providerId="LiveId" clId="{38F2025C-28DC-4C7F-A179-14DE0AA4FB23}" dt="2022-05-13T20:43:05.160" v="94" actId="20577"/>
          <ac:spMkLst>
            <pc:docMk/>
            <pc:sldMk cId="1920111014" sldId="256"/>
            <ac:spMk id="3" creationId="{00000000-0000-0000-0000-000000000000}"/>
          </ac:spMkLst>
        </pc:spChg>
      </pc:sldChg>
      <pc:sldChg chg="del">
        <pc:chgData name="Ozgur OZTURK" userId="99af92eb8e3f1dda" providerId="LiveId" clId="{38F2025C-28DC-4C7F-A179-14DE0AA4FB23}" dt="2022-05-13T20:45:47.903" v="96" actId="47"/>
        <pc:sldMkLst>
          <pc:docMk/>
          <pc:sldMk cId="2215894925" sldId="261"/>
        </pc:sldMkLst>
      </pc:sldChg>
      <pc:sldChg chg="add">
        <pc:chgData name="Ozgur OZTURK" userId="99af92eb8e3f1dda" providerId="LiveId" clId="{38F2025C-28DC-4C7F-A179-14DE0AA4FB23}" dt="2022-05-14T09:24:21.326" v="603"/>
        <pc:sldMkLst>
          <pc:docMk/>
          <pc:sldMk cId="1373755640" sldId="271"/>
        </pc:sldMkLst>
      </pc:sldChg>
      <pc:sldChg chg="modSp del mod">
        <pc:chgData name="Ozgur OZTURK" userId="99af92eb8e3f1dda" providerId="LiveId" clId="{38F2025C-28DC-4C7F-A179-14DE0AA4FB23}" dt="2022-05-14T07:52:10.771" v="567" actId="2696"/>
        <pc:sldMkLst>
          <pc:docMk/>
          <pc:sldMk cId="2128699828" sldId="271"/>
        </pc:sldMkLst>
        <pc:spChg chg="mod">
          <ac:chgData name="Ozgur OZTURK" userId="99af92eb8e3f1dda" providerId="LiveId" clId="{38F2025C-28DC-4C7F-A179-14DE0AA4FB23}" dt="2022-05-14T07:47:48.496" v="566" actId="5793"/>
          <ac:spMkLst>
            <pc:docMk/>
            <pc:sldMk cId="2128699828" sldId="271"/>
            <ac:spMk id="5" creationId="{00000000-0000-0000-0000-000000000000}"/>
          </ac:spMkLst>
        </pc:spChg>
      </pc:sldChg>
      <pc:sldChg chg="del">
        <pc:chgData name="Ozgur OZTURK" userId="99af92eb8e3f1dda" providerId="LiveId" clId="{38F2025C-28DC-4C7F-A179-14DE0AA4FB23}" dt="2022-05-13T20:45:47.903" v="96" actId="47"/>
        <pc:sldMkLst>
          <pc:docMk/>
          <pc:sldMk cId="3223143129" sldId="272"/>
        </pc:sldMkLst>
      </pc:sldChg>
      <pc:sldChg chg="del">
        <pc:chgData name="Ozgur OZTURK" userId="99af92eb8e3f1dda" providerId="LiveId" clId="{38F2025C-28DC-4C7F-A179-14DE0AA4FB23}" dt="2022-05-13T20:45:47.903" v="96" actId="47"/>
        <pc:sldMkLst>
          <pc:docMk/>
          <pc:sldMk cId="588591031" sldId="273"/>
        </pc:sldMkLst>
      </pc:sldChg>
      <pc:sldChg chg="add del">
        <pc:chgData name="Ozgur OZTURK" userId="99af92eb8e3f1dda" providerId="LiveId" clId="{38F2025C-28DC-4C7F-A179-14DE0AA4FB23}" dt="2022-05-13T20:53:37.883" v="425"/>
        <pc:sldMkLst>
          <pc:docMk/>
          <pc:sldMk cId="3487610742" sldId="273"/>
        </pc:sldMkLst>
      </pc:sldChg>
      <pc:sldChg chg="add del">
        <pc:chgData name="Ozgur OZTURK" userId="99af92eb8e3f1dda" providerId="LiveId" clId="{38F2025C-28DC-4C7F-A179-14DE0AA4FB23}" dt="2022-05-13T20:53:37.883" v="425"/>
        <pc:sldMkLst>
          <pc:docMk/>
          <pc:sldMk cId="2592032756" sldId="274"/>
        </pc:sldMkLst>
      </pc:sldChg>
      <pc:sldChg chg="add del">
        <pc:chgData name="Ozgur OZTURK" userId="99af92eb8e3f1dda" providerId="LiveId" clId="{38F2025C-28DC-4C7F-A179-14DE0AA4FB23}" dt="2022-05-13T20:53:37.883" v="425"/>
        <pc:sldMkLst>
          <pc:docMk/>
          <pc:sldMk cId="3041557703" sldId="275"/>
        </pc:sldMkLst>
      </pc:sldChg>
      <pc:sldChg chg="delSp add del mod ord">
        <pc:chgData name="Ozgur OZTURK" userId="99af92eb8e3f1dda" providerId="LiveId" clId="{38F2025C-28DC-4C7F-A179-14DE0AA4FB23}" dt="2022-05-14T09:24:56.805" v="604" actId="478"/>
        <pc:sldMkLst>
          <pc:docMk/>
          <pc:sldMk cId="726061282" sldId="276"/>
        </pc:sldMkLst>
        <pc:picChg chg="del">
          <ac:chgData name="Ozgur OZTURK" userId="99af92eb8e3f1dda" providerId="LiveId" clId="{38F2025C-28DC-4C7F-A179-14DE0AA4FB23}" dt="2022-05-14T09:24:56.805" v="604" actId="478"/>
          <ac:picMkLst>
            <pc:docMk/>
            <pc:sldMk cId="726061282" sldId="276"/>
            <ac:picMk id="6" creationId="{FDAF975E-2D7C-4CD6-B124-F14C92928978}"/>
          </ac:picMkLst>
        </pc:picChg>
      </pc:sldChg>
      <pc:sldChg chg="del">
        <pc:chgData name="Ozgur OZTURK" userId="99af92eb8e3f1dda" providerId="LiveId" clId="{38F2025C-28DC-4C7F-A179-14DE0AA4FB23}" dt="2022-05-13T20:45:47.903" v="96" actId="47"/>
        <pc:sldMkLst>
          <pc:docMk/>
          <pc:sldMk cId="617542851" sldId="277"/>
        </pc:sldMkLst>
      </pc:sldChg>
      <pc:sldChg chg="modSp add mod">
        <pc:chgData name="Ozgur OZTURK" userId="99af92eb8e3f1dda" providerId="LiveId" clId="{38F2025C-28DC-4C7F-A179-14DE0AA4FB23}" dt="2022-05-13T20:51:46.678" v="400" actId="20577"/>
        <pc:sldMkLst>
          <pc:docMk/>
          <pc:sldMk cId="2988637656" sldId="934"/>
        </pc:sldMkLst>
        <pc:spChg chg="mod">
          <ac:chgData name="Ozgur OZTURK" userId="99af92eb8e3f1dda" providerId="LiveId" clId="{38F2025C-28DC-4C7F-A179-14DE0AA4FB23}" dt="2022-05-13T20:50:13.597" v="155" actId="20577"/>
          <ac:spMkLst>
            <pc:docMk/>
            <pc:sldMk cId="2988637656" sldId="934"/>
            <ac:spMk id="4" creationId="{00000000-0000-0000-0000-000000000000}"/>
          </ac:spMkLst>
        </pc:spChg>
        <pc:spChg chg="mod">
          <ac:chgData name="Ozgur OZTURK" userId="99af92eb8e3f1dda" providerId="LiveId" clId="{38F2025C-28DC-4C7F-A179-14DE0AA4FB23}" dt="2022-05-13T20:51:39.922" v="370" actId="20577"/>
          <ac:spMkLst>
            <pc:docMk/>
            <pc:sldMk cId="2988637656" sldId="934"/>
            <ac:spMk id="235" creationId="{00000000-0000-0000-0000-000000000000}"/>
          </ac:spMkLst>
        </pc:spChg>
        <pc:spChg chg="mod">
          <ac:chgData name="Ozgur OZTURK" userId="99af92eb8e3f1dda" providerId="LiveId" clId="{38F2025C-28DC-4C7F-A179-14DE0AA4FB23}" dt="2022-05-13T20:51:46.678" v="400" actId="20577"/>
          <ac:spMkLst>
            <pc:docMk/>
            <pc:sldMk cId="2988637656" sldId="934"/>
            <ac:spMk id="236" creationId="{00000000-0000-0000-0000-000000000000}"/>
          </ac:spMkLst>
        </pc:spChg>
        <pc:grpChg chg="mod">
          <ac:chgData name="Ozgur OZTURK" userId="99af92eb8e3f1dda" providerId="LiveId" clId="{38F2025C-28DC-4C7F-A179-14DE0AA4FB23}" dt="2022-05-13T20:49:48.631" v="104" actId="208"/>
          <ac:grpSpMkLst>
            <pc:docMk/>
            <pc:sldMk cId="2988637656" sldId="934"/>
            <ac:grpSpMk id="3" creationId="{D330D71D-06D1-4031-8D81-A6F24EB11278}"/>
          </ac:grpSpMkLst>
        </pc:grpChg>
        <pc:cxnChg chg="mod">
          <ac:chgData name="Ozgur OZTURK" userId="99af92eb8e3f1dda" providerId="LiveId" clId="{38F2025C-28DC-4C7F-A179-14DE0AA4FB23}" dt="2022-05-13T20:49:33.250" v="103" actId="208"/>
          <ac:cxnSpMkLst>
            <pc:docMk/>
            <pc:sldMk cId="2988637656" sldId="934"/>
            <ac:cxnSpMk id="187" creationId="{1AE23443-AFC0-4426-8EF7-AF24FFE044EC}"/>
          </ac:cxnSpMkLst>
        </pc:cxnChg>
      </pc:sldChg>
      <pc:sldChg chg="addSp modSp add mod">
        <pc:chgData name="Ozgur OZTURK" userId="99af92eb8e3f1dda" providerId="LiveId" clId="{38F2025C-28DC-4C7F-A179-14DE0AA4FB23}" dt="2022-05-14T08:07:41.127" v="602" actId="20577"/>
        <pc:sldMkLst>
          <pc:docMk/>
          <pc:sldMk cId="2773240583" sldId="1834"/>
        </pc:sldMkLst>
        <pc:spChg chg="add mod ord">
          <ac:chgData name="Ozgur OZTURK" userId="99af92eb8e3f1dda" providerId="LiveId" clId="{38F2025C-28DC-4C7F-A179-14DE0AA4FB23}" dt="2022-05-14T08:05:28.159" v="591" actId="207"/>
          <ac:spMkLst>
            <pc:docMk/>
            <pc:sldMk cId="2773240583" sldId="1834"/>
            <ac:spMk id="2" creationId="{B084F02A-20E5-8947-0B5C-5E0B14C0D796}"/>
          </ac:spMkLst>
        </pc:spChg>
        <pc:spChg chg="mod">
          <ac:chgData name="Ozgur OZTURK" userId="99af92eb8e3f1dda" providerId="LiveId" clId="{38F2025C-28DC-4C7F-A179-14DE0AA4FB23}" dt="2022-05-14T08:07:41.127" v="602" actId="20577"/>
          <ac:spMkLst>
            <pc:docMk/>
            <pc:sldMk cId="2773240583" sldId="1834"/>
            <ac:spMk id="17" creationId="{00000000-0000-0000-0000-000000000000}"/>
          </ac:spMkLst>
        </pc:spChg>
      </pc:sldChg>
      <pc:sldChg chg="modSp add mod">
        <pc:chgData name="Ozgur OZTURK" userId="99af92eb8e3f1dda" providerId="LiveId" clId="{38F2025C-28DC-4C7F-A179-14DE0AA4FB23}" dt="2022-05-13T20:55:07.165" v="532" actId="20577"/>
        <pc:sldMkLst>
          <pc:docMk/>
          <pc:sldMk cId="1845626139" sldId="4720"/>
        </pc:sldMkLst>
        <pc:spChg chg="mod">
          <ac:chgData name="Ozgur OZTURK" userId="99af92eb8e3f1dda" providerId="LiveId" clId="{38F2025C-28DC-4C7F-A179-14DE0AA4FB23}" dt="2022-05-13T20:55:07.165" v="532" actId="20577"/>
          <ac:spMkLst>
            <pc:docMk/>
            <pc:sldMk cId="1845626139" sldId="4720"/>
            <ac:spMk id="4" creationId="{AC5F10D6-AFC5-4A79-8E46-85C191A00BB3}"/>
          </ac:spMkLst>
        </pc:spChg>
        <pc:spChg chg="mod">
          <ac:chgData name="Ozgur OZTURK" userId="99af92eb8e3f1dda" providerId="LiveId" clId="{38F2025C-28DC-4C7F-A179-14DE0AA4FB23}" dt="2022-05-13T20:55:01.311" v="531" actId="20577"/>
          <ac:spMkLst>
            <pc:docMk/>
            <pc:sldMk cId="1845626139" sldId="4720"/>
            <ac:spMk id="30" creationId="{4E48F0F3-FAEB-4882-AEA1-A05E16D8A571}"/>
          </ac:spMkLst>
        </pc:spChg>
      </pc:sldChg>
      <pc:sldChg chg="del">
        <pc:chgData name="Ozgur OZTURK" userId="99af92eb8e3f1dda" providerId="LiveId" clId="{38F2025C-28DC-4C7F-A179-14DE0AA4FB23}" dt="2022-05-13T20:45:47.903" v="96" actId="47"/>
        <pc:sldMkLst>
          <pc:docMk/>
          <pc:sldMk cId="410334936" sldId="4723"/>
        </pc:sldMkLst>
      </pc:sldChg>
      <pc:sldChg chg="del">
        <pc:chgData name="Ozgur OZTURK" userId="99af92eb8e3f1dda" providerId="LiveId" clId="{38F2025C-28DC-4C7F-A179-14DE0AA4FB23}" dt="2022-05-13T20:45:47.903" v="96" actId="47"/>
        <pc:sldMkLst>
          <pc:docMk/>
          <pc:sldMk cId="50242067" sldId="4724"/>
        </pc:sldMkLst>
      </pc:sldChg>
      <pc:sldChg chg="del">
        <pc:chgData name="Ozgur OZTURK" userId="99af92eb8e3f1dda" providerId="LiveId" clId="{38F2025C-28DC-4C7F-A179-14DE0AA4FB23}" dt="2022-05-13T20:45:47.903" v="96" actId="47"/>
        <pc:sldMkLst>
          <pc:docMk/>
          <pc:sldMk cId="2915378529" sldId="4725"/>
        </pc:sldMkLst>
      </pc:sldChg>
      <pc:sldChg chg="del">
        <pc:chgData name="Ozgur OZTURK" userId="99af92eb8e3f1dda" providerId="LiveId" clId="{38F2025C-28DC-4C7F-A179-14DE0AA4FB23}" dt="2022-05-13T20:45:47.903" v="96" actId="47"/>
        <pc:sldMkLst>
          <pc:docMk/>
          <pc:sldMk cId="4155931112" sldId="4726"/>
        </pc:sldMkLst>
      </pc:sldChg>
      <pc:sldChg chg="del">
        <pc:chgData name="Ozgur OZTURK" userId="99af92eb8e3f1dda" providerId="LiveId" clId="{38F2025C-28DC-4C7F-A179-14DE0AA4FB23}" dt="2022-05-13T20:45:47.903" v="96" actId="47"/>
        <pc:sldMkLst>
          <pc:docMk/>
          <pc:sldMk cId="1925952906" sldId="4727"/>
        </pc:sldMkLst>
      </pc:sldChg>
      <pc:sldChg chg="del">
        <pc:chgData name="Ozgur OZTURK" userId="99af92eb8e3f1dda" providerId="LiveId" clId="{38F2025C-28DC-4C7F-A179-14DE0AA4FB23}" dt="2022-05-13T20:45:47.903" v="96" actId="47"/>
        <pc:sldMkLst>
          <pc:docMk/>
          <pc:sldMk cId="1473645254" sldId="4728"/>
        </pc:sldMkLst>
      </pc:sldChg>
      <pc:sldChg chg="del">
        <pc:chgData name="Ozgur OZTURK" userId="99af92eb8e3f1dda" providerId="LiveId" clId="{38F2025C-28DC-4C7F-A179-14DE0AA4FB23}" dt="2022-05-13T20:45:47.903" v="96" actId="47"/>
        <pc:sldMkLst>
          <pc:docMk/>
          <pc:sldMk cId="3994826082" sldId="4729"/>
        </pc:sldMkLst>
      </pc:sldChg>
      <pc:sldChg chg="del">
        <pc:chgData name="Ozgur OZTURK" userId="99af92eb8e3f1dda" providerId="LiveId" clId="{38F2025C-28DC-4C7F-A179-14DE0AA4FB23}" dt="2022-05-13T20:45:47.903" v="96" actId="47"/>
        <pc:sldMkLst>
          <pc:docMk/>
          <pc:sldMk cId="961856753" sldId="4730"/>
        </pc:sldMkLst>
      </pc:sldChg>
      <pc:sldChg chg="del">
        <pc:chgData name="Ozgur OZTURK" userId="99af92eb8e3f1dda" providerId="LiveId" clId="{38F2025C-28DC-4C7F-A179-14DE0AA4FB23}" dt="2022-05-13T20:45:47.903" v="96" actId="47"/>
        <pc:sldMkLst>
          <pc:docMk/>
          <pc:sldMk cId="1338166999" sldId="4731"/>
        </pc:sldMkLst>
      </pc:sldChg>
      <pc:sldChg chg="delSp add mod ord">
        <pc:chgData name="Ozgur OZTURK" userId="99af92eb8e3f1dda" providerId="LiveId" clId="{38F2025C-28DC-4C7F-A179-14DE0AA4FB23}" dt="2022-05-14T09:25:00.758" v="605" actId="478"/>
        <pc:sldMkLst>
          <pc:docMk/>
          <pc:sldMk cId="3376034987" sldId="4732"/>
        </pc:sldMkLst>
        <pc:picChg chg="del">
          <ac:chgData name="Ozgur OZTURK" userId="99af92eb8e3f1dda" providerId="LiveId" clId="{38F2025C-28DC-4C7F-A179-14DE0AA4FB23}" dt="2022-05-14T09:25:00.758" v="605" actId="478"/>
          <ac:picMkLst>
            <pc:docMk/>
            <pc:sldMk cId="3376034987" sldId="4732"/>
            <ac:picMk id="3" creationId="{22EA0A1F-4055-401A-B6FD-DB11EA5A7DE6}"/>
          </ac:picMkLst>
        </pc:picChg>
      </pc:sldChg>
      <pc:sldChg chg="add ord">
        <pc:chgData name="Ozgur OZTURK" userId="99af92eb8e3f1dda" providerId="LiveId" clId="{38F2025C-28DC-4C7F-A179-14DE0AA4FB23}" dt="2022-05-13T20:53:48.611" v="427"/>
        <pc:sldMkLst>
          <pc:docMk/>
          <pc:sldMk cId="2245052861" sldId="4733"/>
        </pc:sldMkLst>
      </pc:sldChg>
      <pc:sldChg chg="modSp add mod">
        <pc:chgData name="Ozgur OZTURK" userId="99af92eb8e3f1dda" providerId="LiveId" clId="{38F2025C-28DC-4C7F-A179-14DE0AA4FB23}" dt="2022-05-13T20:55:32.869" v="533" actId="207"/>
        <pc:sldMkLst>
          <pc:docMk/>
          <pc:sldMk cId="1438536586" sldId="4770"/>
        </pc:sldMkLst>
        <pc:spChg chg="mod">
          <ac:chgData name="Ozgur OZTURK" userId="99af92eb8e3f1dda" providerId="LiveId" clId="{38F2025C-28DC-4C7F-A179-14DE0AA4FB23}" dt="2022-05-13T20:55:32.869" v="533" actId="207"/>
          <ac:spMkLst>
            <pc:docMk/>
            <pc:sldMk cId="1438536586" sldId="4770"/>
            <ac:spMk id="4" creationId="{A2F66FF8-2A3A-491F-BA92-5FCD8A6452BF}"/>
          </ac:spMkLst>
        </pc:spChg>
        <pc:spChg chg="mod">
          <ac:chgData name="Ozgur OZTURK" userId="99af92eb8e3f1dda" providerId="LiveId" clId="{38F2025C-28DC-4C7F-A179-14DE0AA4FB23}" dt="2022-05-13T20:52:33.293" v="402" actId="207"/>
          <ac:spMkLst>
            <pc:docMk/>
            <pc:sldMk cId="1438536586" sldId="4770"/>
            <ac:spMk id="34" creationId="{3B8795AA-4B6F-484B-9EDB-906944B4ECCE}"/>
          </ac:spMkLst>
        </pc:spChg>
        <pc:spChg chg="mod">
          <ac:chgData name="Ozgur OZTURK" userId="99af92eb8e3f1dda" providerId="LiveId" clId="{38F2025C-28DC-4C7F-A179-14DE0AA4FB23}" dt="2022-05-13T20:52:33.293" v="402" actId="207"/>
          <ac:spMkLst>
            <pc:docMk/>
            <pc:sldMk cId="1438536586" sldId="4770"/>
            <ac:spMk id="35" creationId="{A8C2CA8E-4519-4DBB-9F62-2D512D7A876F}"/>
          </ac:spMkLst>
        </pc:spChg>
        <pc:spChg chg="mod">
          <ac:chgData name="Ozgur OZTURK" userId="99af92eb8e3f1dda" providerId="LiveId" clId="{38F2025C-28DC-4C7F-A179-14DE0AA4FB23}" dt="2022-05-13T20:52:33.293" v="402" actId="207"/>
          <ac:spMkLst>
            <pc:docMk/>
            <pc:sldMk cId="1438536586" sldId="4770"/>
            <ac:spMk id="130" creationId="{8840D64E-7D69-4EE5-9212-335FE70D970E}"/>
          </ac:spMkLst>
        </pc:spChg>
        <pc:spChg chg="mod">
          <ac:chgData name="Ozgur OZTURK" userId="99af92eb8e3f1dda" providerId="LiveId" clId="{38F2025C-28DC-4C7F-A179-14DE0AA4FB23}" dt="2022-05-13T20:52:33.293" v="402" actId="207"/>
          <ac:spMkLst>
            <pc:docMk/>
            <pc:sldMk cId="1438536586" sldId="4770"/>
            <ac:spMk id="134" creationId="{2336467F-A91F-4B10-A982-961E6B40E9D6}"/>
          </ac:spMkLst>
        </pc:spChg>
        <pc:spChg chg="mod">
          <ac:chgData name="Ozgur OZTURK" userId="99af92eb8e3f1dda" providerId="LiveId" clId="{38F2025C-28DC-4C7F-A179-14DE0AA4FB23}" dt="2022-05-13T20:52:33.293" v="402" actId="207"/>
          <ac:spMkLst>
            <pc:docMk/>
            <pc:sldMk cId="1438536586" sldId="4770"/>
            <ac:spMk id="136" creationId="{55686E58-463C-4BF9-9BCC-4D4F63C991D0}"/>
          </ac:spMkLst>
        </pc:spChg>
        <pc:spChg chg="mod">
          <ac:chgData name="Ozgur OZTURK" userId="99af92eb8e3f1dda" providerId="LiveId" clId="{38F2025C-28DC-4C7F-A179-14DE0AA4FB23}" dt="2022-05-13T20:52:33.293" v="402" actId="207"/>
          <ac:spMkLst>
            <pc:docMk/>
            <pc:sldMk cId="1438536586" sldId="4770"/>
            <ac:spMk id="137" creationId="{B7BB4D57-E4A2-40D7-93E5-0BA18D4D76E4}"/>
          </ac:spMkLst>
        </pc:spChg>
      </pc:sldChg>
      <pc:sldChg chg="add ord">
        <pc:chgData name="Ozgur OZTURK" userId="99af92eb8e3f1dda" providerId="LiveId" clId="{38F2025C-28DC-4C7F-A179-14DE0AA4FB23}" dt="2022-05-14T09:25:11.790" v="607"/>
        <pc:sldMkLst>
          <pc:docMk/>
          <pc:sldMk cId="3004658268" sldId="8975"/>
        </pc:sldMkLst>
      </pc:sldChg>
    </pc:docChg>
  </pc:docChgLst>
  <pc:docChgLst>
    <pc:chgData name="Ozgur OZTURK" userId="99af92eb8e3f1dda" providerId="LiveId" clId="{BB0D4C27-C131-4E62-80CA-41C36E203E15}"/>
    <pc:docChg chg="undo custSel addSld delSld modSld sldOrd modSection">
      <pc:chgData name="Ozgur OZTURK" userId="99af92eb8e3f1dda" providerId="LiveId" clId="{BB0D4C27-C131-4E62-80CA-41C36E203E15}" dt="2021-04-04T11:16:57.871" v="2051"/>
      <pc:docMkLst>
        <pc:docMk/>
      </pc:docMkLst>
      <pc:sldChg chg="modSp mod">
        <pc:chgData name="Ozgur OZTURK" userId="99af92eb8e3f1dda" providerId="LiveId" clId="{BB0D4C27-C131-4E62-80CA-41C36E203E15}" dt="2021-04-04T08:29:12.668" v="84" actId="20577"/>
        <pc:sldMkLst>
          <pc:docMk/>
          <pc:sldMk cId="1920111014" sldId="256"/>
        </pc:sldMkLst>
        <pc:spChg chg="mod">
          <ac:chgData name="Ozgur OZTURK" userId="99af92eb8e3f1dda" providerId="LiveId" clId="{BB0D4C27-C131-4E62-80CA-41C36E203E15}" dt="2021-04-04T08:28:55.883" v="31" actId="20577"/>
          <ac:spMkLst>
            <pc:docMk/>
            <pc:sldMk cId="1920111014" sldId="256"/>
            <ac:spMk id="2" creationId="{00000000-0000-0000-0000-000000000000}"/>
          </ac:spMkLst>
        </pc:spChg>
        <pc:spChg chg="mod">
          <ac:chgData name="Ozgur OZTURK" userId="99af92eb8e3f1dda" providerId="LiveId" clId="{BB0D4C27-C131-4E62-80CA-41C36E203E15}" dt="2021-04-04T08:29:12.668" v="84" actId="20577"/>
          <ac:spMkLst>
            <pc:docMk/>
            <pc:sldMk cId="1920111014" sldId="256"/>
            <ac:spMk id="3" creationId="{00000000-0000-0000-0000-000000000000}"/>
          </ac:spMkLst>
        </pc:spChg>
      </pc:sldChg>
      <pc:sldChg chg="del">
        <pc:chgData name="Ozgur OZTURK" userId="99af92eb8e3f1dda" providerId="LiveId" clId="{BB0D4C27-C131-4E62-80CA-41C36E203E15}" dt="2021-04-04T09:56:34.757" v="2047" actId="47"/>
        <pc:sldMkLst>
          <pc:docMk/>
          <pc:sldMk cId="2128536031" sldId="257"/>
        </pc:sldMkLst>
      </pc:sldChg>
      <pc:sldChg chg="del">
        <pc:chgData name="Ozgur OZTURK" userId="99af92eb8e3f1dda" providerId="LiveId" clId="{BB0D4C27-C131-4E62-80CA-41C36E203E15}" dt="2021-04-04T09:56:34.757" v="2047" actId="47"/>
        <pc:sldMkLst>
          <pc:docMk/>
          <pc:sldMk cId="3847750985" sldId="258"/>
        </pc:sldMkLst>
      </pc:sldChg>
      <pc:sldChg chg="del">
        <pc:chgData name="Ozgur OZTURK" userId="99af92eb8e3f1dda" providerId="LiveId" clId="{BB0D4C27-C131-4E62-80CA-41C36E203E15}" dt="2021-04-04T09:56:34.757" v="2047" actId="47"/>
        <pc:sldMkLst>
          <pc:docMk/>
          <pc:sldMk cId="4135151317" sldId="260"/>
        </pc:sldMkLst>
      </pc:sldChg>
      <pc:sldChg chg="del">
        <pc:chgData name="Ozgur OZTURK" userId="99af92eb8e3f1dda" providerId="LiveId" clId="{BB0D4C27-C131-4E62-80CA-41C36E203E15}" dt="2021-04-04T09:56:34.757" v="2047" actId="47"/>
        <pc:sldMkLst>
          <pc:docMk/>
          <pc:sldMk cId="2215894925" sldId="261"/>
        </pc:sldMkLst>
      </pc:sldChg>
      <pc:sldChg chg="addSp delSp modSp del">
        <pc:chgData name="Ozgur OZTURK" userId="99af92eb8e3f1dda" providerId="LiveId" clId="{BB0D4C27-C131-4E62-80CA-41C36E203E15}" dt="2021-04-04T09:56:34.757" v="2047" actId="47"/>
        <pc:sldMkLst>
          <pc:docMk/>
          <pc:sldMk cId="465021443" sldId="262"/>
        </pc:sldMkLst>
        <pc:picChg chg="add del mod">
          <ac:chgData name="Ozgur OZTURK" userId="99af92eb8e3f1dda" providerId="LiveId" clId="{BB0D4C27-C131-4E62-80CA-41C36E203E15}" dt="2021-04-04T09:13:44.536" v="787" actId="21"/>
          <ac:picMkLst>
            <pc:docMk/>
            <pc:sldMk cId="465021443" sldId="262"/>
            <ac:picMk id="2" creationId="{CD555756-F483-49A8-BF47-3EC762D97A35}"/>
          </ac:picMkLst>
        </pc:picChg>
        <pc:picChg chg="add del mod">
          <ac:chgData name="Ozgur OZTURK" userId="99af92eb8e3f1dda" providerId="LiveId" clId="{BB0D4C27-C131-4E62-80CA-41C36E203E15}" dt="2021-04-04T09:13:44.536" v="787" actId="21"/>
          <ac:picMkLst>
            <pc:docMk/>
            <pc:sldMk cId="465021443" sldId="262"/>
            <ac:picMk id="3" creationId="{E6BEBCE5-3793-4A2A-B2FB-D2D73583ECE9}"/>
          </ac:picMkLst>
        </pc:picChg>
        <pc:picChg chg="add del mod">
          <ac:chgData name="Ozgur OZTURK" userId="99af92eb8e3f1dda" providerId="LiveId" clId="{BB0D4C27-C131-4E62-80CA-41C36E203E15}" dt="2021-04-04T09:13:44.536" v="787" actId="21"/>
          <ac:picMkLst>
            <pc:docMk/>
            <pc:sldMk cId="465021443" sldId="262"/>
            <ac:picMk id="4" creationId="{3851EEE6-4D13-4480-8405-D72CC47DB7FF}"/>
          </ac:picMkLst>
        </pc:picChg>
        <pc:picChg chg="add del mod">
          <ac:chgData name="Ozgur OZTURK" userId="99af92eb8e3f1dda" providerId="LiveId" clId="{BB0D4C27-C131-4E62-80CA-41C36E203E15}" dt="2021-04-04T09:13:44.536" v="787" actId="21"/>
          <ac:picMkLst>
            <pc:docMk/>
            <pc:sldMk cId="465021443" sldId="262"/>
            <ac:picMk id="5" creationId="{262B7FD1-2EA0-4765-9B09-936582238233}"/>
          </ac:picMkLst>
        </pc:picChg>
        <pc:picChg chg="add del mod">
          <ac:chgData name="Ozgur OZTURK" userId="99af92eb8e3f1dda" providerId="LiveId" clId="{BB0D4C27-C131-4E62-80CA-41C36E203E15}" dt="2021-04-04T09:13:44.536" v="787" actId="21"/>
          <ac:picMkLst>
            <pc:docMk/>
            <pc:sldMk cId="465021443" sldId="262"/>
            <ac:picMk id="6" creationId="{7C5A21E6-43BB-4FAE-B801-D39CB050A496}"/>
          </ac:picMkLst>
        </pc:picChg>
        <pc:picChg chg="add del mod">
          <ac:chgData name="Ozgur OZTURK" userId="99af92eb8e3f1dda" providerId="LiveId" clId="{BB0D4C27-C131-4E62-80CA-41C36E203E15}" dt="2021-04-04T09:13:44.536" v="787" actId="21"/>
          <ac:picMkLst>
            <pc:docMk/>
            <pc:sldMk cId="465021443" sldId="262"/>
            <ac:picMk id="7" creationId="{312DC954-8028-4072-B2DC-09B55E0EF921}"/>
          </ac:picMkLst>
        </pc:picChg>
        <pc:picChg chg="add del mod">
          <ac:chgData name="Ozgur OZTURK" userId="99af92eb8e3f1dda" providerId="LiveId" clId="{BB0D4C27-C131-4E62-80CA-41C36E203E15}" dt="2021-04-04T09:13:44.536" v="787" actId="21"/>
          <ac:picMkLst>
            <pc:docMk/>
            <pc:sldMk cId="465021443" sldId="262"/>
            <ac:picMk id="8" creationId="{241D27BA-268B-45EB-B2E4-35C75DB0065D}"/>
          </ac:picMkLst>
        </pc:picChg>
        <pc:picChg chg="add del mod">
          <ac:chgData name="Ozgur OZTURK" userId="99af92eb8e3f1dda" providerId="LiveId" clId="{BB0D4C27-C131-4E62-80CA-41C36E203E15}" dt="2021-04-04T09:13:44.536" v="787" actId="21"/>
          <ac:picMkLst>
            <pc:docMk/>
            <pc:sldMk cId="465021443" sldId="262"/>
            <ac:picMk id="9" creationId="{32FED2F7-38E1-4D26-9847-421F74007134}"/>
          </ac:picMkLst>
        </pc:picChg>
        <pc:picChg chg="add del mod">
          <ac:chgData name="Ozgur OZTURK" userId="99af92eb8e3f1dda" providerId="LiveId" clId="{BB0D4C27-C131-4E62-80CA-41C36E203E15}" dt="2021-04-04T09:13:44.536" v="787" actId="21"/>
          <ac:picMkLst>
            <pc:docMk/>
            <pc:sldMk cId="465021443" sldId="262"/>
            <ac:picMk id="10" creationId="{72A9E4F6-1044-4E27-A64E-9301918F67C0}"/>
          </ac:picMkLst>
        </pc:picChg>
        <pc:picChg chg="add del mod">
          <ac:chgData name="Ozgur OZTURK" userId="99af92eb8e3f1dda" providerId="LiveId" clId="{BB0D4C27-C131-4E62-80CA-41C36E203E15}" dt="2021-04-04T09:13:44.536" v="787" actId="21"/>
          <ac:picMkLst>
            <pc:docMk/>
            <pc:sldMk cId="465021443" sldId="262"/>
            <ac:picMk id="11" creationId="{1CF378E7-A75F-4A88-B9B7-201154A0CCE1}"/>
          </ac:picMkLst>
        </pc:picChg>
        <pc:picChg chg="add del mod">
          <ac:chgData name="Ozgur OZTURK" userId="99af92eb8e3f1dda" providerId="LiveId" clId="{BB0D4C27-C131-4E62-80CA-41C36E203E15}" dt="2021-04-04T09:13:44.536" v="787" actId="21"/>
          <ac:picMkLst>
            <pc:docMk/>
            <pc:sldMk cId="465021443" sldId="262"/>
            <ac:picMk id="12" creationId="{558ED4AD-C605-4815-B5A5-1B3605990806}"/>
          </ac:picMkLst>
        </pc:picChg>
        <pc:picChg chg="add del mod">
          <ac:chgData name="Ozgur OZTURK" userId="99af92eb8e3f1dda" providerId="LiveId" clId="{BB0D4C27-C131-4E62-80CA-41C36E203E15}" dt="2021-04-04T09:13:44.536" v="787" actId="21"/>
          <ac:picMkLst>
            <pc:docMk/>
            <pc:sldMk cId="465021443" sldId="262"/>
            <ac:picMk id="13" creationId="{A6F9420F-864F-4490-8AE8-902828AD7930}"/>
          </ac:picMkLst>
        </pc:picChg>
        <pc:picChg chg="add del mod">
          <ac:chgData name="Ozgur OZTURK" userId="99af92eb8e3f1dda" providerId="LiveId" clId="{BB0D4C27-C131-4E62-80CA-41C36E203E15}" dt="2021-04-04T09:13:44.536" v="787" actId="21"/>
          <ac:picMkLst>
            <pc:docMk/>
            <pc:sldMk cId="465021443" sldId="262"/>
            <ac:picMk id="14" creationId="{D7240934-0C64-4C3F-8CED-3EAB3972623D}"/>
          </ac:picMkLst>
        </pc:picChg>
        <pc:picChg chg="add del mod">
          <ac:chgData name="Ozgur OZTURK" userId="99af92eb8e3f1dda" providerId="LiveId" clId="{BB0D4C27-C131-4E62-80CA-41C36E203E15}" dt="2021-04-04T09:13:44.536" v="787" actId="21"/>
          <ac:picMkLst>
            <pc:docMk/>
            <pc:sldMk cId="465021443" sldId="262"/>
            <ac:picMk id="15" creationId="{41B4F2C5-7197-4C19-9998-0BAE346B7F96}"/>
          </ac:picMkLst>
        </pc:picChg>
        <pc:picChg chg="add del mod">
          <ac:chgData name="Ozgur OZTURK" userId="99af92eb8e3f1dda" providerId="LiveId" clId="{BB0D4C27-C131-4E62-80CA-41C36E203E15}" dt="2021-04-04T09:13:44.536" v="787" actId="21"/>
          <ac:picMkLst>
            <pc:docMk/>
            <pc:sldMk cId="465021443" sldId="262"/>
            <ac:picMk id="16" creationId="{39C6ADDB-E907-4AAB-9E7F-EB189C4A443E}"/>
          </ac:picMkLst>
        </pc:picChg>
        <pc:picChg chg="add del mod">
          <ac:chgData name="Ozgur OZTURK" userId="99af92eb8e3f1dda" providerId="LiveId" clId="{BB0D4C27-C131-4E62-80CA-41C36E203E15}" dt="2021-04-04T09:13:44.536" v="787" actId="21"/>
          <ac:picMkLst>
            <pc:docMk/>
            <pc:sldMk cId="465021443" sldId="262"/>
            <ac:picMk id="17" creationId="{BD4364AD-D2A2-45D6-8A8C-035F61F7279D}"/>
          </ac:picMkLst>
        </pc:picChg>
        <pc:picChg chg="add del mod">
          <ac:chgData name="Ozgur OZTURK" userId="99af92eb8e3f1dda" providerId="LiveId" clId="{BB0D4C27-C131-4E62-80CA-41C36E203E15}" dt="2021-04-04T09:13:44.536" v="787" actId="21"/>
          <ac:picMkLst>
            <pc:docMk/>
            <pc:sldMk cId="465021443" sldId="262"/>
            <ac:picMk id="18" creationId="{8F7688CE-7DD3-400B-8826-82B0B15DD4F1}"/>
          </ac:picMkLst>
        </pc:picChg>
        <pc:picChg chg="add del mod">
          <ac:chgData name="Ozgur OZTURK" userId="99af92eb8e3f1dda" providerId="LiveId" clId="{BB0D4C27-C131-4E62-80CA-41C36E203E15}" dt="2021-04-04T09:13:44.536" v="787" actId="21"/>
          <ac:picMkLst>
            <pc:docMk/>
            <pc:sldMk cId="465021443" sldId="262"/>
            <ac:picMk id="19" creationId="{1631F621-27B7-466E-B48C-320E100A4488}"/>
          </ac:picMkLst>
        </pc:picChg>
      </pc:sldChg>
      <pc:sldChg chg="del">
        <pc:chgData name="Ozgur OZTURK" userId="99af92eb8e3f1dda" providerId="LiveId" clId="{BB0D4C27-C131-4E62-80CA-41C36E203E15}" dt="2021-04-04T09:56:34.757" v="2047" actId="47"/>
        <pc:sldMkLst>
          <pc:docMk/>
          <pc:sldMk cId="1797304117" sldId="263"/>
        </pc:sldMkLst>
      </pc:sldChg>
      <pc:sldChg chg="del">
        <pc:chgData name="Ozgur OZTURK" userId="99af92eb8e3f1dda" providerId="LiveId" clId="{BB0D4C27-C131-4E62-80CA-41C36E203E15}" dt="2021-04-04T09:56:34.757" v="2047" actId="47"/>
        <pc:sldMkLst>
          <pc:docMk/>
          <pc:sldMk cId="1160959328" sldId="266"/>
        </pc:sldMkLst>
      </pc:sldChg>
      <pc:sldChg chg="del">
        <pc:chgData name="Ozgur OZTURK" userId="99af92eb8e3f1dda" providerId="LiveId" clId="{BB0D4C27-C131-4E62-80CA-41C36E203E15}" dt="2021-04-04T09:56:34.757" v="2047" actId="47"/>
        <pc:sldMkLst>
          <pc:docMk/>
          <pc:sldMk cId="3965807363" sldId="267"/>
        </pc:sldMkLst>
      </pc:sldChg>
      <pc:sldChg chg="del">
        <pc:chgData name="Ozgur OZTURK" userId="99af92eb8e3f1dda" providerId="LiveId" clId="{BB0D4C27-C131-4E62-80CA-41C36E203E15}" dt="2021-04-04T09:56:34.757" v="2047" actId="47"/>
        <pc:sldMkLst>
          <pc:docMk/>
          <pc:sldMk cId="223730991" sldId="268"/>
        </pc:sldMkLst>
      </pc:sldChg>
      <pc:sldChg chg="del">
        <pc:chgData name="Ozgur OZTURK" userId="99af92eb8e3f1dda" providerId="LiveId" clId="{BB0D4C27-C131-4E62-80CA-41C36E203E15}" dt="2021-04-04T09:56:34.757" v="2047" actId="47"/>
        <pc:sldMkLst>
          <pc:docMk/>
          <pc:sldMk cId="1989555738" sldId="269"/>
        </pc:sldMkLst>
      </pc:sldChg>
      <pc:sldChg chg="modSp add mod">
        <pc:chgData name="Ozgur OZTURK" userId="99af92eb8e3f1dda" providerId="LiveId" clId="{BB0D4C27-C131-4E62-80CA-41C36E203E15}" dt="2021-04-04T08:31:31.266" v="251" actId="20577"/>
        <pc:sldMkLst>
          <pc:docMk/>
          <pc:sldMk cId="2128699828" sldId="271"/>
        </pc:sldMkLst>
        <pc:spChg chg="mod">
          <ac:chgData name="Ozgur OZTURK" userId="99af92eb8e3f1dda" providerId="LiveId" clId="{BB0D4C27-C131-4E62-80CA-41C36E203E15}" dt="2021-04-04T08:31:31.266" v="251" actId="20577"/>
          <ac:spMkLst>
            <pc:docMk/>
            <pc:sldMk cId="2128699828" sldId="271"/>
            <ac:spMk id="5" creationId="{00000000-0000-0000-0000-000000000000}"/>
          </ac:spMkLst>
        </pc:spChg>
      </pc:sldChg>
      <pc:sldChg chg="add del">
        <pc:chgData name="Ozgur OZTURK" userId="99af92eb8e3f1dda" providerId="LiveId" clId="{BB0D4C27-C131-4E62-80CA-41C36E203E15}" dt="2021-04-04T11:11:27.459" v="2050" actId="47"/>
        <pc:sldMkLst>
          <pc:docMk/>
          <pc:sldMk cId="1467185220" sldId="272"/>
        </pc:sldMkLst>
      </pc:sldChg>
      <pc:sldChg chg="add del">
        <pc:chgData name="Ozgur OZTURK" userId="99af92eb8e3f1dda" providerId="LiveId" clId="{BB0D4C27-C131-4E62-80CA-41C36E203E15}" dt="2021-04-04T11:11:27.459" v="2050" actId="47"/>
        <pc:sldMkLst>
          <pc:docMk/>
          <pc:sldMk cId="296754720" sldId="274"/>
        </pc:sldMkLst>
      </pc:sldChg>
      <pc:sldChg chg="add ord">
        <pc:chgData name="Ozgur OZTURK" userId="99af92eb8e3f1dda" providerId="LiveId" clId="{BB0D4C27-C131-4E62-80CA-41C36E203E15}" dt="2021-04-04T11:11:18.799" v="2049"/>
        <pc:sldMkLst>
          <pc:docMk/>
          <pc:sldMk cId="2091125950" sldId="276"/>
        </pc:sldMkLst>
      </pc:sldChg>
      <pc:sldChg chg="add">
        <pc:chgData name="Ozgur OZTURK" userId="99af92eb8e3f1dda" providerId="LiveId" clId="{BB0D4C27-C131-4E62-80CA-41C36E203E15}" dt="2021-04-04T08:29:37.934" v="85"/>
        <pc:sldMkLst>
          <pc:docMk/>
          <pc:sldMk cId="3994812051" sldId="278"/>
        </pc:sldMkLst>
      </pc:sldChg>
      <pc:sldChg chg="add">
        <pc:chgData name="Ozgur OZTURK" userId="99af92eb8e3f1dda" providerId="LiveId" clId="{BB0D4C27-C131-4E62-80CA-41C36E203E15}" dt="2021-04-04T08:33:32.571" v="252"/>
        <pc:sldMkLst>
          <pc:docMk/>
          <pc:sldMk cId="990650441" sldId="280"/>
        </pc:sldMkLst>
      </pc:sldChg>
      <pc:sldChg chg="add">
        <pc:chgData name="Ozgur OZTURK" userId="99af92eb8e3f1dda" providerId="LiveId" clId="{BB0D4C27-C131-4E62-80CA-41C36E203E15}" dt="2021-04-04T08:33:32.571" v="252"/>
        <pc:sldMkLst>
          <pc:docMk/>
          <pc:sldMk cId="3001675264" sldId="282"/>
        </pc:sldMkLst>
      </pc:sldChg>
      <pc:sldChg chg="add">
        <pc:chgData name="Ozgur OZTURK" userId="99af92eb8e3f1dda" providerId="LiveId" clId="{BB0D4C27-C131-4E62-80CA-41C36E203E15}" dt="2021-04-04T08:33:32.571" v="252"/>
        <pc:sldMkLst>
          <pc:docMk/>
          <pc:sldMk cId="1352880662" sldId="285"/>
        </pc:sldMkLst>
      </pc:sldChg>
      <pc:sldChg chg="add">
        <pc:chgData name="Ozgur OZTURK" userId="99af92eb8e3f1dda" providerId="LiveId" clId="{BB0D4C27-C131-4E62-80CA-41C36E203E15}" dt="2021-04-04T08:33:32.571" v="252"/>
        <pc:sldMkLst>
          <pc:docMk/>
          <pc:sldMk cId="1309939356" sldId="289"/>
        </pc:sldMkLst>
      </pc:sldChg>
      <pc:sldChg chg="addSp delSp modSp add mod ord delAnim modAnim">
        <pc:chgData name="Ozgur OZTURK" userId="99af92eb8e3f1dda" providerId="LiveId" clId="{BB0D4C27-C131-4E62-80CA-41C36E203E15}" dt="2021-04-04T09:15:02.742" v="795"/>
        <pc:sldMkLst>
          <pc:docMk/>
          <pc:sldMk cId="4007329101" sldId="290"/>
        </pc:sldMkLst>
        <pc:spChg chg="mod">
          <ac:chgData name="Ozgur OZTURK" userId="99af92eb8e3f1dda" providerId="LiveId" clId="{BB0D4C27-C131-4E62-80CA-41C36E203E15}" dt="2021-04-04T08:39:42.252" v="294" actId="20577"/>
          <ac:spMkLst>
            <pc:docMk/>
            <pc:sldMk cId="4007329101" sldId="290"/>
            <ac:spMk id="2" creationId="{00000000-0000-0000-0000-000000000000}"/>
          </ac:spMkLst>
        </pc:spChg>
        <pc:spChg chg="add del mod">
          <ac:chgData name="Ozgur OZTURK" userId="99af92eb8e3f1dda" providerId="LiveId" clId="{BB0D4C27-C131-4E62-80CA-41C36E203E15}" dt="2021-04-04T08:40:07.116" v="298" actId="478"/>
          <ac:spMkLst>
            <pc:docMk/>
            <pc:sldMk cId="4007329101" sldId="290"/>
            <ac:spMk id="6" creationId="{F21A274F-7BCD-4947-9FF7-CE41F6919B36}"/>
          </ac:spMkLst>
        </pc:spChg>
        <pc:spChg chg="add del mod">
          <ac:chgData name="Ozgur OZTURK" userId="99af92eb8e3f1dda" providerId="LiveId" clId="{BB0D4C27-C131-4E62-80CA-41C36E203E15}" dt="2021-04-04T08:40:05.723" v="297" actId="478"/>
          <ac:spMkLst>
            <pc:docMk/>
            <pc:sldMk cId="4007329101" sldId="290"/>
            <ac:spMk id="7" creationId="{149F2FBA-D97D-46A1-B1DE-4F755D7A7FF2}"/>
          </ac:spMkLst>
        </pc:spChg>
        <pc:spChg chg="add mod">
          <ac:chgData name="Ozgur OZTURK" userId="99af92eb8e3f1dda" providerId="LiveId" clId="{BB0D4C27-C131-4E62-80CA-41C36E203E15}" dt="2021-04-04T08:59:26.917" v="665" actId="1037"/>
          <ac:spMkLst>
            <pc:docMk/>
            <pc:sldMk cId="4007329101" sldId="290"/>
            <ac:spMk id="10" creationId="{283B78DC-76DA-4F6C-8867-6ECE76D84F20}"/>
          </ac:spMkLst>
        </pc:spChg>
        <pc:spChg chg="mod">
          <ac:chgData name="Ozgur OZTURK" userId="99af92eb8e3f1dda" providerId="LiveId" clId="{BB0D4C27-C131-4E62-80CA-41C36E203E15}" dt="2021-04-04T08:44:59.979" v="340" actId="1076"/>
          <ac:spMkLst>
            <pc:docMk/>
            <pc:sldMk cId="4007329101" sldId="290"/>
            <ac:spMk id="16" creationId="{17B644E8-F2CF-4FE1-93A7-2F955E2E9076}"/>
          </ac:spMkLst>
        </pc:spChg>
        <pc:spChg chg="mod">
          <ac:chgData name="Ozgur OZTURK" userId="99af92eb8e3f1dda" providerId="LiveId" clId="{BB0D4C27-C131-4E62-80CA-41C36E203E15}" dt="2021-04-04T08:59:26.917" v="665" actId="1037"/>
          <ac:spMkLst>
            <pc:docMk/>
            <pc:sldMk cId="4007329101" sldId="290"/>
            <ac:spMk id="19" creationId="{0D3CF087-C19A-45C6-B818-8218FF1F8B10}"/>
          </ac:spMkLst>
        </pc:spChg>
        <pc:spChg chg="mod">
          <ac:chgData name="Ozgur OZTURK" userId="99af92eb8e3f1dda" providerId="LiveId" clId="{BB0D4C27-C131-4E62-80CA-41C36E203E15}" dt="2021-04-04T08:59:26.917" v="665" actId="1037"/>
          <ac:spMkLst>
            <pc:docMk/>
            <pc:sldMk cId="4007329101" sldId="290"/>
            <ac:spMk id="22" creationId="{965E584A-77E0-475E-9BAF-E008E551B43E}"/>
          </ac:spMkLst>
        </pc:spChg>
        <pc:spChg chg="mod">
          <ac:chgData name="Ozgur OZTURK" userId="99af92eb8e3f1dda" providerId="LiveId" clId="{BB0D4C27-C131-4E62-80CA-41C36E203E15}" dt="2021-04-04T08:59:26.917" v="665" actId="1037"/>
          <ac:spMkLst>
            <pc:docMk/>
            <pc:sldMk cId="4007329101" sldId="290"/>
            <ac:spMk id="25" creationId="{267DDB5E-1845-4858-A7C1-59E48EDAA35D}"/>
          </ac:spMkLst>
        </pc:spChg>
        <pc:spChg chg="add mod">
          <ac:chgData name="Ozgur OZTURK" userId="99af92eb8e3f1dda" providerId="LiveId" clId="{BB0D4C27-C131-4E62-80CA-41C36E203E15}" dt="2021-04-04T08:56:44.185" v="474" actId="1076"/>
          <ac:spMkLst>
            <pc:docMk/>
            <pc:sldMk cId="4007329101" sldId="290"/>
            <ac:spMk id="29" creationId="{B8459A8B-A613-4C5C-BAAE-0C2D4EE77371}"/>
          </ac:spMkLst>
        </pc:spChg>
        <pc:spChg chg="mod">
          <ac:chgData name="Ozgur OZTURK" userId="99af92eb8e3f1dda" providerId="LiveId" clId="{BB0D4C27-C131-4E62-80CA-41C36E203E15}" dt="2021-04-04T08:59:26.917" v="665" actId="1037"/>
          <ac:spMkLst>
            <pc:docMk/>
            <pc:sldMk cId="4007329101" sldId="290"/>
            <ac:spMk id="44" creationId="{22E2A030-CB9A-4BA6-9F88-BB5103590129}"/>
          </ac:spMkLst>
        </pc:spChg>
        <pc:spChg chg="mod">
          <ac:chgData name="Ozgur OZTURK" userId="99af92eb8e3f1dda" providerId="LiveId" clId="{BB0D4C27-C131-4E62-80CA-41C36E203E15}" dt="2021-04-04T08:59:26.917" v="665" actId="1037"/>
          <ac:spMkLst>
            <pc:docMk/>
            <pc:sldMk cId="4007329101" sldId="290"/>
            <ac:spMk id="46" creationId="{5F6EDBB8-A062-4926-A1CA-055D60A28F2C}"/>
          </ac:spMkLst>
        </pc:spChg>
        <pc:spChg chg="mod">
          <ac:chgData name="Ozgur OZTURK" userId="99af92eb8e3f1dda" providerId="LiveId" clId="{BB0D4C27-C131-4E62-80CA-41C36E203E15}" dt="2021-04-04T08:59:26.917" v="665" actId="1037"/>
          <ac:spMkLst>
            <pc:docMk/>
            <pc:sldMk cId="4007329101" sldId="290"/>
            <ac:spMk id="48" creationId="{AAC9AEA3-E1E4-4E3F-9C3B-A5B8D4940B1E}"/>
          </ac:spMkLst>
        </pc:spChg>
        <pc:spChg chg="mod">
          <ac:chgData name="Ozgur OZTURK" userId="99af92eb8e3f1dda" providerId="LiveId" clId="{BB0D4C27-C131-4E62-80CA-41C36E203E15}" dt="2021-04-04T08:59:26.917" v="665" actId="1037"/>
          <ac:spMkLst>
            <pc:docMk/>
            <pc:sldMk cId="4007329101" sldId="290"/>
            <ac:spMk id="50" creationId="{4B7E2473-4E6B-46FB-B604-AE9AE0DA0235}"/>
          </ac:spMkLst>
        </pc:spChg>
        <pc:spChg chg="mod">
          <ac:chgData name="Ozgur OZTURK" userId="99af92eb8e3f1dda" providerId="LiveId" clId="{BB0D4C27-C131-4E62-80CA-41C36E203E15}" dt="2021-04-04T08:59:26.917" v="665" actId="1037"/>
          <ac:spMkLst>
            <pc:docMk/>
            <pc:sldMk cId="4007329101" sldId="290"/>
            <ac:spMk id="70" creationId="{7D87EF63-C832-451F-8697-6D60514437FB}"/>
          </ac:spMkLst>
        </pc:spChg>
        <pc:spChg chg="mod">
          <ac:chgData name="Ozgur OZTURK" userId="99af92eb8e3f1dda" providerId="LiveId" clId="{BB0D4C27-C131-4E62-80CA-41C36E203E15}" dt="2021-04-04T08:59:26.917" v="665" actId="1037"/>
          <ac:spMkLst>
            <pc:docMk/>
            <pc:sldMk cId="4007329101" sldId="290"/>
            <ac:spMk id="72" creationId="{3F862EF6-38ED-4A76-A19D-DF83E5A7E94A}"/>
          </ac:spMkLst>
        </pc:spChg>
        <pc:spChg chg="mod">
          <ac:chgData name="Ozgur OZTURK" userId="99af92eb8e3f1dda" providerId="LiveId" clId="{BB0D4C27-C131-4E62-80CA-41C36E203E15}" dt="2021-04-04T08:59:26.917" v="665" actId="1037"/>
          <ac:spMkLst>
            <pc:docMk/>
            <pc:sldMk cId="4007329101" sldId="290"/>
            <ac:spMk id="74" creationId="{F801ECD7-0E3B-49F1-8344-3B66BBBE07B1}"/>
          </ac:spMkLst>
        </pc:spChg>
        <pc:spChg chg="mod">
          <ac:chgData name="Ozgur OZTURK" userId="99af92eb8e3f1dda" providerId="LiveId" clId="{BB0D4C27-C131-4E62-80CA-41C36E203E15}" dt="2021-04-04T08:59:26.917" v="665" actId="1037"/>
          <ac:spMkLst>
            <pc:docMk/>
            <pc:sldMk cId="4007329101" sldId="290"/>
            <ac:spMk id="76" creationId="{012BF0C0-70F0-48EA-BAA0-52FD7C129231}"/>
          </ac:spMkLst>
        </pc:spChg>
        <pc:spChg chg="mod">
          <ac:chgData name="Ozgur OZTURK" userId="99af92eb8e3f1dda" providerId="LiveId" clId="{BB0D4C27-C131-4E62-80CA-41C36E203E15}" dt="2021-04-04T08:59:26.917" v="665" actId="1037"/>
          <ac:spMkLst>
            <pc:docMk/>
            <pc:sldMk cId="4007329101" sldId="290"/>
            <ac:spMk id="89" creationId="{8697BBAD-30B0-43ED-B9BD-786BD1304F3C}"/>
          </ac:spMkLst>
        </pc:spChg>
        <pc:spChg chg="mod">
          <ac:chgData name="Ozgur OZTURK" userId="99af92eb8e3f1dda" providerId="LiveId" clId="{BB0D4C27-C131-4E62-80CA-41C36E203E15}" dt="2021-04-04T08:59:26.917" v="665" actId="1037"/>
          <ac:spMkLst>
            <pc:docMk/>
            <pc:sldMk cId="4007329101" sldId="290"/>
            <ac:spMk id="91" creationId="{7F789A9F-0F97-4C56-8F2A-5F666023F336}"/>
          </ac:spMkLst>
        </pc:spChg>
        <pc:spChg chg="mod">
          <ac:chgData name="Ozgur OZTURK" userId="99af92eb8e3f1dda" providerId="LiveId" clId="{BB0D4C27-C131-4E62-80CA-41C36E203E15}" dt="2021-04-04T08:59:26.917" v="665" actId="1037"/>
          <ac:spMkLst>
            <pc:docMk/>
            <pc:sldMk cId="4007329101" sldId="290"/>
            <ac:spMk id="93" creationId="{3AD1F4DE-D408-4E3D-8912-090E34C586C4}"/>
          </ac:spMkLst>
        </pc:spChg>
        <pc:spChg chg="mod">
          <ac:chgData name="Ozgur OZTURK" userId="99af92eb8e3f1dda" providerId="LiveId" clId="{BB0D4C27-C131-4E62-80CA-41C36E203E15}" dt="2021-04-04T08:59:26.917" v="665" actId="1037"/>
          <ac:spMkLst>
            <pc:docMk/>
            <pc:sldMk cId="4007329101" sldId="290"/>
            <ac:spMk id="95" creationId="{AAF1F0B1-60ED-49B6-9B90-ED8E41E7193E}"/>
          </ac:spMkLst>
        </pc:spChg>
        <pc:spChg chg="mod">
          <ac:chgData name="Ozgur OZTURK" userId="99af92eb8e3f1dda" providerId="LiveId" clId="{BB0D4C27-C131-4E62-80CA-41C36E203E15}" dt="2021-04-04T08:59:26.917" v="665" actId="1037"/>
          <ac:spMkLst>
            <pc:docMk/>
            <pc:sldMk cId="4007329101" sldId="290"/>
            <ac:spMk id="108" creationId="{A4222421-453E-45BC-9357-F378B25E2969}"/>
          </ac:spMkLst>
        </pc:spChg>
        <pc:spChg chg="mod">
          <ac:chgData name="Ozgur OZTURK" userId="99af92eb8e3f1dda" providerId="LiveId" clId="{BB0D4C27-C131-4E62-80CA-41C36E203E15}" dt="2021-04-04T08:59:26.917" v="665" actId="1037"/>
          <ac:spMkLst>
            <pc:docMk/>
            <pc:sldMk cId="4007329101" sldId="290"/>
            <ac:spMk id="110" creationId="{EAB36099-FA4F-402F-80B9-2436FE16AB72}"/>
          </ac:spMkLst>
        </pc:spChg>
        <pc:spChg chg="mod">
          <ac:chgData name="Ozgur OZTURK" userId="99af92eb8e3f1dda" providerId="LiveId" clId="{BB0D4C27-C131-4E62-80CA-41C36E203E15}" dt="2021-04-04T08:59:26.917" v="665" actId="1037"/>
          <ac:spMkLst>
            <pc:docMk/>
            <pc:sldMk cId="4007329101" sldId="290"/>
            <ac:spMk id="112" creationId="{39E4677D-8C53-46DF-B1EF-44F027F74E9E}"/>
          </ac:spMkLst>
        </pc:spChg>
        <pc:spChg chg="mod">
          <ac:chgData name="Ozgur OZTURK" userId="99af92eb8e3f1dda" providerId="LiveId" clId="{BB0D4C27-C131-4E62-80CA-41C36E203E15}" dt="2021-04-04T08:59:26.917" v="665" actId="1037"/>
          <ac:spMkLst>
            <pc:docMk/>
            <pc:sldMk cId="4007329101" sldId="290"/>
            <ac:spMk id="114" creationId="{7576FB65-0B44-4158-ADB3-0B9FD97816F7}"/>
          </ac:spMkLst>
        </pc:spChg>
        <pc:spChg chg="mod">
          <ac:chgData name="Ozgur OZTURK" userId="99af92eb8e3f1dda" providerId="LiveId" clId="{BB0D4C27-C131-4E62-80CA-41C36E203E15}" dt="2021-04-04T08:59:26.917" v="665" actId="1037"/>
          <ac:spMkLst>
            <pc:docMk/>
            <pc:sldMk cId="4007329101" sldId="290"/>
            <ac:spMk id="127" creationId="{07FFDCB5-75C1-40F4-81CB-BB8BC805942D}"/>
          </ac:spMkLst>
        </pc:spChg>
        <pc:spChg chg="mod">
          <ac:chgData name="Ozgur OZTURK" userId="99af92eb8e3f1dda" providerId="LiveId" clId="{BB0D4C27-C131-4E62-80CA-41C36E203E15}" dt="2021-04-04T08:59:26.917" v="665" actId="1037"/>
          <ac:spMkLst>
            <pc:docMk/>
            <pc:sldMk cId="4007329101" sldId="290"/>
            <ac:spMk id="129" creationId="{6E0BAB4D-DF3B-4E7F-8A57-5F5B5DEE2AC6}"/>
          </ac:spMkLst>
        </pc:spChg>
        <pc:spChg chg="mod">
          <ac:chgData name="Ozgur OZTURK" userId="99af92eb8e3f1dda" providerId="LiveId" clId="{BB0D4C27-C131-4E62-80CA-41C36E203E15}" dt="2021-04-04T08:59:26.917" v="665" actId="1037"/>
          <ac:spMkLst>
            <pc:docMk/>
            <pc:sldMk cId="4007329101" sldId="290"/>
            <ac:spMk id="131" creationId="{8B317340-C8F9-40F6-8219-1772C1A61A37}"/>
          </ac:spMkLst>
        </pc:spChg>
        <pc:spChg chg="mod">
          <ac:chgData name="Ozgur OZTURK" userId="99af92eb8e3f1dda" providerId="LiveId" clId="{BB0D4C27-C131-4E62-80CA-41C36E203E15}" dt="2021-04-04T08:59:26.917" v="665" actId="1037"/>
          <ac:spMkLst>
            <pc:docMk/>
            <pc:sldMk cId="4007329101" sldId="290"/>
            <ac:spMk id="133" creationId="{BDB5A251-68E1-4EA1-81DD-649B845C1569}"/>
          </ac:spMkLst>
        </pc:spChg>
        <pc:grpChg chg="add mod">
          <ac:chgData name="Ozgur OZTURK" userId="99af92eb8e3f1dda" providerId="LiveId" clId="{BB0D4C27-C131-4E62-80CA-41C36E203E15}" dt="2021-04-04T08:59:26.917" v="665" actId="1037"/>
          <ac:grpSpMkLst>
            <pc:docMk/>
            <pc:sldMk cId="4007329101" sldId="290"/>
            <ac:grpSpMk id="9" creationId="{C9E1A64C-643A-4F80-B5BA-8A47B3BCDEF7}"/>
          </ac:grpSpMkLst>
        </pc:grpChg>
        <pc:grpChg chg="add mod">
          <ac:chgData name="Ozgur OZTURK" userId="99af92eb8e3f1dda" providerId="LiveId" clId="{BB0D4C27-C131-4E62-80CA-41C36E203E15}" dt="2021-04-04T08:59:26.917" v="665" actId="1037"/>
          <ac:grpSpMkLst>
            <pc:docMk/>
            <pc:sldMk cId="4007329101" sldId="290"/>
            <ac:grpSpMk id="12" creationId="{02BB9621-A087-443D-88DF-A866EE0869C2}"/>
          </ac:grpSpMkLst>
        </pc:grpChg>
        <pc:grpChg chg="add del mod">
          <ac:chgData name="Ozgur OZTURK" userId="99af92eb8e3f1dda" providerId="LiveId" clId="{BB0D4C27-C131-4E62-80CA-41C36E203E15}" dt="2021-04-04T09:14:10.009" v="792" actId="478"/>
          <ac:grpSpMkLst>
            <pc:docMk/>
            <pc:sldMk cId="4007329101" sldId="290"/>
            <ac:grpSpMk id="14" creationId="{4E56676C-7A85-4BDE-9EDF-E3E701D9E015}"/>
          </ac:grpSpMkLst>
        </pc:grpChg>
        <pc:grpChg chg="add mod">
          <ac:chgData name="Ozgur OZTURK" userId="99af92eb8e3f1dda" providerId="LiveId" clId="{BB0D4C27-C131-4E62-80CA-41C36E203E15}" dt="2021-04-04T08:59:26.917" v="665" actId="1037"/>
          <ac:grpSpMkLst>
            <pc:docMk/>
            <pc:sldMk cId="4007329101" sldId="290"/>
            <ac:grpSpMk id="17" creationId="{2F4AB043-AD2D-4B54-9520-2D1E642A366D}"/>
          </ac:grpSpMkLst>
        </pc:grpChg>
        <pc:grpChg chg="add mod">
          <ac:chgData name="Ozgur OZTURK" userId="99af92eb8e3f1dda" providerId="LiveId" clId="{BB0D4C27-C131-4E62-80CA-41C36E203E15}" dt="2021-04-04T08:59:26.917" v="665" actId="1037"/>
          <ac:grpSpMkLst>
            <pc:docMk/>
            <pc:sldMk cId="4007329101" sldId="290"/>
            <ac:grpSpMk id="20" creationId="{7B5EC80F-1089-4726-89DF-C46BE050719B}"/>
          </ac:grpSpMkLst>
        </pc:grpChg>
        <pc:grpChg chg="add mod">
          <ac:chgData name="Ozgur OZTURK" userId="99af92eb8e3f1dda" providerId="LiveId" clId="{BB0D4C27-C131-4E62-80CA-41C36E203E15}" dt="2021-04-04T08:59:26.917" v="665" actId="1037"/>
          <ac:grpSpMkLst>
            <pc:docMk/>
            <pc:sldMk cId="4007329101" sldId="290"/>
            <ac:grpSpMk id="23" creationId="{EB776D05-E91E-4C06-B8B8-EE37765042C8}"/>
          </ac:grpSpMkLst>
        </pc:grpChg>
        <pc:grpChg chg="add mod">
          <ac:chgData name="Ozgur OZTURK" userId="99af92eb8e3f1dda" providerId="LiveId" clId="{BB0D4C27-C131-4E62-80CA-41C36E203E15}" dt="2021-04-04T08:59:26.917" v="665" actId="1037"/>
          <ac:grpSpMkLst>
            <pc:docMk/>
            <pc:sldMk cId="4007329101" sldId="290"/>
            <ac:grpSpMk id="28" creationId="{2D54DF96-0336-419A-AA93-7DE4C4649561}"/>
          </ac:grpSpMkLst>
        </pc:grpChg>
        <pc:grpChg chg="add mod">
          <ac:chgData name="Ozgur OZTURK" userId="99af92eb8e3f1dda" providerId="LiveId" clId="{BB0D4C27-C131-4E62-80CA-41C36E203E15}" dt="2021-04-04T08:56:44.185" v="474" actId="1076"/>
          <ac:grpSpMkLst>
            <pc:docMk/>
            <pc:sldMk cId="4007329101" sldId="290"/>
            <ac:grpSpMk id="31" creationId="{5EE5BBBC-3F0A-49E3-8E5A-FE8D4F935170}"/>
          </ac:grpSpMkLst>
        </pc:grpChg>
        <pc:grpChg chg="add mod">
          <ac:chgData name="Ozgur OZTURK" userId="99af92eb8e3f1dda" providerId="LiveId" clId="{BB0D4C27-C131-4E62-80CA-41C36E203E15}" dt="2021-04-04T08:59:26.917" v="665" actId="1037"/>
          <ac:grpSpMkLst>
            <pc:docMk/>
            <pc:sldMk cId="4007329101" sldId="290"/>
            <ac:grpSpMk id="35" creationId="{F557EA97-37C9-489D-8B6B-8798DD306F2E}"/>
          </ac:grpSpMkLst>
        </pc:grpChg>
        <pc:grpChg chg="mod">
          <ac:chgData name="Ozgur OZTURK" userId="99af92eb8e3f1dda" providerId="LiveId" clId="{BB0D4C27-C131-4E62-80CA-41C36E203E15}" dt="2021-04-04T08:59:26.917" v="665" actId="1037"/>
          <ac:grpSpMkLst>
            <pc:docMk/>
            <pc:sldMk cId="4007329101" sldId="290"/>
            <ac:grpSpMk id="36" creationId="{6E2126DD-E131-4DC0-B736-297F9997E66F}"/>
          </ac:grpSpMkLst>
        </pc:grpChg>
        <pc:grpChg chg="mod">
          <ac:chgData name="Ozgur OZTURK" userId="99af92eb8e3f1dda" providerId="LiveId" clId="{BB0D4C27-C131-4E62-80CA-41C36E203E15}" dt="2021-04-04T08:59:26.917" v="665" actId="1037"/>
          <ac:grpSpMkLst>
            <pc:docMk/>
            <pc:sldMk cId="4007329101" sldId="290"/>
            <ac:grpSpMk id="37" creationId="{AA6CC0E9-9905-4A6D-9E71-FCBF4DB398FF}"/>
          </ac:grpSpMkLst>
        </pc:grpChg>
        <pc:grpChg chg="mod">
          <ac:chgData name="Ozgur OZTURK" userId="99af92eb8e3f1dda" providerId="LiveId" clId="{BB0D4C27-C131-4E62-80CA-41C36E203E15}" dt="2021-04-04T08:59:26.917" v="665" actId="1037"/>
          <ac:grpSpMkLst>
            <pc:docMk/>
            <pc:sldMk cId="4007329101" sldId="290"/>
            <ac:grpSpMk id="38" creationId="{89A4C130-364C-4860-86E7-7D74401F8035}"/>
          </ac:grpSpMkLst>
        </pc:grpChg>
        <pc:grpChg chg="mod">
          <ac:chgData name="Ozgur OZTURK" userId="99af92eb8e3f1dda" providerId="LiveId" clId="{BB0D4C27-C131-4E62-80CA-41C36E203E15}" dt="2021-04-04T08:59:26.917" v="665" actId="1037"/>
          <ac:grpSpMkLst>
            <pc:docMk/>
            <pc:sldMk cId="4007329101" sldId="290"/>
            <ac:grpSpMk id="39" creationId="{63647FCA-8831-457F-9800-74F2220145EF}"/>
          </ac:grpSpMkLst>
        </pc:grpChg>
        <pc:grpChg chg="mod">
          <ac:chgData name="Ozgur OZTURK" userId="99af92eb8e3f1dda" providerId="LiveId" clId="{BB0D4C27-C131-4E62-80CA-41C36E203E15}" dt="2021-04-04T08:59:26.917" v="665" actId="1037"/>
          <ac:grpSpMkLst>
            <pc:docMk/>
            <pc:sldMk cId="4007329101" sldId="290"/>
            <ac:grpSpMk id="40" creationId="{3598A2FE-E51E-4A6B-9B40-EA929EDEF387}"/>
          </ac:grpSpMkLst>
        </pc:grpChg>
        <pc:grpChg chg="add mod">
          <ac:chgData name="Ozgur OZTURK" userId="99af92eb8e3f1dda" providerId="LiveId" clId="{BB0D4C27-C131-4E62-80CA-41C36E203E15}" dt="2021-04-04T08:59:26.917" v="665" actId="1037"/>
          <ac:grpSpMkLst>
            <pc:docMk/>
            <pc:sldMk cId="4007329101" sldId="290"/>
            <ac:grpSpMk id="61" creationId="{B1AC2D20-3C65-4E23-BC87-30B4A415107E}"/>
          </ac:grpSpMkLst>
        </pc:grpChg>
        <pc:grpChg chg="mod">
          <ac:chgData name="Ozgur OZTURK" userId="99af92eb8e3f1dda" providerId="LiveId" clId="{BB0D4C27-C131-4E62-80CA-41C36E203E15}" dt="2021-04-04T08:59:26.917" v="665" actId="1037"/>
          <ac:grpSpMkLst>
            <pc:docMk/>
            <pc:sldMk cId="4007329101" sldId="290"/>
            <ac:grpSpMk id="62" creationId="{90B8A4C3-462D-4F17-AE45-0E8354EF2D3A}"/>
          </ac:grpSpMkLst>
        </pc:grpChg>
        <pc:grpChg chg="mod">
          <ac:chgData name="Ozgur OZTURK" userId="99af92eb8e3f1dda" providerId="LiveId" clId="{BB0D4C27-C131-4E62-80CA-41C36E203E15}" dt="2021-04-04T08:59:26.917" v="665" actId="1037"/>
          <ac:grpSpMkLst>
            <pc:docMk/>
            <pc:sldMk cId="4007329101" sldId="290"/>
            <ac:grpSpMk id="63" creationId="{9F019A8D-8B56-4C55-A6D5-09E326ED4AD5}"/>
          </ac:grpSpMkLst>
        </pc:grpChg>
        <pc:grpChg chg="mod">
          <ac:chgData name="Ozgur OZTURK" userId="99af92eb8e3f1dda" providerId="LiveId" clId="{BB0D4C27-C131-4E62-80CA-41C36E203E15}" dt="2021-04-04T08:59:26.917" v="665" actId="1037"/>
          <ac:grpSpMkLst>
            <pc:docMk/>
            <pc:sldMk cId="4007329101" sldId="290"/>
            <ac:grpSpMk id="64" creationId="{BCD4CB16-A24E-47C6-8250-3ABCCC0EF1B8}"/>
          </ac:grpSpMkLst>
        </pc:grpChg>
        <pc:grpChg chg="mod">
          <ac:chgData name="Ozgur OZTURK" userId="99af92eb8e3f1dda" providerId="LiveId" clId="{BB0D4C27-C131-4E62-80CA-41C36E203E15}" dt="2021-04-04T08:59:26.917" v="665" actId="1037"/>
          <ac:grpSpMkLst>
            <pc:docMk/>
            <pc:sldMk cId="4007329101" sldId="290"/>
            <ac:grpSpMk id="65" creationId="{72AAE127-FA65-412E-890E-E5E48003C005}"/>
          </ac:grpSpMkLst>
        </pc:grpChg>
        <pc:grpChg chg="mod">
          <ac:chgData name="Ozgur OZTURK" userId="99af92eb8e3f1dda" providerId="LiveId" clId="{BB0D4C27-C131-4E62-80CA-41C36E203E15}" dt="2021-04-04T08:59:26.917" v="665" actId="1037"/>
          <ac:grpSpMkLst>
            <pc:docMk/>
            <pc:sldMk cId="4007329101" sldId="290"/>
            <ac:grpSpMk id="66" creationId="{5F242587-2FBE-4614-BC5D-AD403EEE3AC7}"/>
          </ac:grpSpMkLst>
        </pc:grpChg>
        <pc:grpChg chg="add mod">
          <ac:chgData name="Ozgur OZTURK" userId="99af92eb8e3f1dda" providerId="LiveId" clId="{BB0D4C27-C131-4E62-80CA-41C36E203E15}" dt="2021-04-04T08:59:26.917" v="665" actId="1037"/>
          <ac:grpSpMkLst>
            <pc:docMk/>
            <pc:sldMk cId="4007329101" sldId="290"/>
            <ac:grpSpMk id="80" creationId="{E84E7A59-1D03-4BB4-A2D0-D0E49B14BAF0}"/>
          </ac:grpSpMkLst>
        </pc:grpChg>
        <pc:grpChg chg="mod">
          <ac:chgData name="Ozgur OZTURK" userId="99af92eb8e3f1dda" providerId="LiveId" clId="{BB0D4C27-C131-4E62-80CA-41C36E203E15}" dt="2021-04-04T08:59:26.917" v="665" actId="1037"/>
          <ac:grpSpMkLst>
            <pc:docMk/>
            <pc:sldMk cId="4007329101" sldId="290"/>
            <ac:grpSpMk id="81" creationId="{F9F1504A-C44E-43E2-B8E3-1974F6084BDE}"/>
          </ac:grpSpMkLst>
        </pc:grpChg>
        <pc:grpChg chg="mod">
          <ac:chgData name="Ozgur OZTURK" userId="99af92eb8e3f1dda" providerId="LiveId" clId="{BB0D4C27-C131-4E62-80CA-41C36E203E15}" dt="2021-04-04T08:59:26.917" v="665" actId="1037"/>
          <ac:grpSpMkLst>
            <pc:docMk/>
            <pc:sldMk cId="4007329101" sldId="290"/>
            <ac:grpSpMk id="82" creationId="{E6EFE859-DC13-42DF-B180-5913CED480CB}"/>
          </ac:grpSpMkLst>
        </pc:grpChg>
        <pc:grpChg chg="mod">
          <ac:chgData name="Ozgur OZTURK" userId="99af92eb8e3f1dda" providerId="LiveId" clId="{BB0D4C27-C131-4E62-80CA-41C36E203E15}" dt="2021-04-04T08:59:26.917" v="665" actId="1037"/>
          <ac:grpSpMkLst>
            <pc:docMk/>
            <pc:sldMk cId="4007329101" sldId="290"/>
            <ac:grpSpMk id="83" creationId="{00E208C3-9D36-47E9-B404-F53C70974842}"/>
          </ac:grpSpMkLst>
        </pc:grpChg>
        <pc:grpChg chg="mod">
          <ac:chgData name="Ozgur OZTURK" userId="99af92eb8e3f1dda" providerId="LiveId" clId="{BB0D4C27-C131-4E62-80CA-41C36E203E15}" dt="2021-04-04T08:59:26.917" v="665" actId="1037"/>
          <ac:grpSpMkLst>
            <pc:docMk/>
            <pc:sldMk cId="4007329101" sldId="290"/>
            <ac:grpSpMk id="84" creationId="{4BB00084-0236-4C20-B1DA-A90799DA3908}"/>
          </ac:grpSpMkLst>
        </pc:grpChg>
        <pc:grpChg chg="mod">
          <ac:chgData name="Ozgur OZTURK" userId="99af92eb8e3f1dda" providerId="LiveId" clId="{BB0D4C27-C131-4E62-80CA-41C36E203E15}" dt="2021-04-04T08:59:26.917" v="665" actId="1037"/>
          <ac:grpSpMkLst>
            <pc:docMk/>
            <pc:sldMk cId="4007329101" sldId="290"/>
            <ac:grpSpMk id="85" creationId="{BE3335AC-768C-4CEF-90BD-5314A0400CF7}"/>
          </ac:grpSpMkLst>
        </pc:grpChg>
        <pc:grpChg chg="add mod">
          <ac:chgData name="Ozgur OZTURK" userId="99af92eb8e3f1dda" providerId="LiveId" clId="{BB0D4C27-C131-4E62-80CA-41C36E203E15}" dt="2021-04-04T08:59:26.917" v="665" actId="1037"/>
          <ac:grpSpMkLst>
            <pc:docMk/>
            <pc:sldMk cId="4007329101" sldId="290"/>
            <ac:grpSpMk id="99" creationId="{9C019772-52E5-43D5-8E12-4A89BE0007F4}"/>
          </ac:grpSpMkLst>
        </pc:grpChg>
        <pc:grpChg chg="mod">
          <ac:chgData name="Ozgur OZTURK" userId="99af92eb8e3f1dda" providerId="LiveId" clId="{BB0D4C27-C131-4E62-80CA-41C36E203E15}" dt="2021-04-04T08:59:26.917" v="665" actId="1037"/>
          <ac:grpSpMkLst>
            <pc:docMk/>
            <pc:sldMk cId="4007329101" sldId="290"/>
            <ac:grpSpMk id="100" creationId="{7C307D8E-40C8-4150-A3BF-ED0DEFB28688}"/>
          </ac:grpSpMkLst>
        </pc:grpChg>
        <pc:grpChg chg="mod">
          <ac:chgData name="Ozgur OZTURK" userId="99af92eb8e3f1dda" providerId="LiveId" clId="{BB0D4C27-C131-4E62-80CA-41C36E203E15}" dt="2021-04-04T08:59:26.917" v="665" actId="1037"/>
          <ac:grpSpMkLst>
            <pc:docMk/>
            <pc:sldMk cId="4007329101" sldId="290"/>
            <ac:grpSpMk id="101" creationId="{50BA7176-DF72-4F02-B005-7551CA9C5596}"/>
          </ac:grpSpMkLst>
        </pc:grpChg>
        <pc:grpChg chg="mod">
          <ac:chgData name="Ozgur OZTURK" userId="99af92eb8e3f1dda" providerId="LiveId" clId="{BB0D4C27-C131-4E62-80CA-41C36E203E15}" dt="2021-04-04T08:59:26.917" v="665" actId="1037"/>
          <ac:grpSpMkLst>
            <pc:docMk/>
            <pc:sldMk cId="4007329101" sldId="290"/>
            <ac:grpSpMk id="102" creationId="{0121C52A-1565-4B54-8ACF-D6E2D95E6568}"/>
          </ac:grpSpMkLst>
        </pc:grpChg>
        <pc:grpChg chg="mod">
          <ac:chgData name="Ozgur OZTURK" userId="99af92eb8e3f1dda" providerId="LiveId" clId="{BB0D4C27-C131-4E62-80CA-41C36E203E15}" dt="2021-04-04T08:59:26.917" v="665" actId="1037"/>
          <ac:grpSpMkLst>
            <pc:docMk/>
            <pc:sldMk cId="4007329101" sldId="290"/>
            <ac:grpSpMk id="103" creationId="{8DE19911-A637-4F72-BF5A-C7D716EA2B92}"/>
          </ac:grpSpMkLst>
        </pc:grpChg>
        <pc:grpChg chg="mod">
          <ac:chgData name="Ozgur OZTURK" userId="99af92eb8e3f1dda" providerId="LiveId" clId="{BB0D4C27-C131-4E62-80CA-41C36E203E15}" dt="2021-04-04T08:59:26.917" v="665" actId="1037"/>
          <ac:grpSpMkLst>
            <pc:docMk/>
            <pc:sldMk cId="4007329101" sldId="290"/>
            <ac:grpSpMk id="104" creationId="{9008848A-FB98-40C4-8696-8CD5796904FF}"/>
          </ac:grpSpMkLst>
        </pc:grpChg>
        <pc:grpChg chg="add mod">
          <ac:chgData name="Ozgur OZTURK" userId="99af92eb8e3f1dda" providerId="LiveId" clId="{BB0D4C27-C131-4E62-80CA-41C36E203E15}" dt="2021-04-04T08:59:26.917" v="665" actId="1037"/>
          <ac:grpSpMkLst>
            <pc:docMk/>
            <pc:sldMk cId="4007329101" sldId="290"/>
            <ac:grpSpMk id="118" creationId="{A5E27C22-1FA9-4E6C-9D39-16EDD6D234F1}"/>
          </ac:grpSpMkLst>
        </pc:grpChg>
        <pc:grpChg chg="mod">
          <ac:chgData name="Ozgur OZTURK" userId="99af92eb8e3f1dda" providerId="LiveId" clId="{BB0D4C27-C131-4E62-80CA-41C36E203E15}" dt="2021-04-04T08:59:26.917" v="665" actId="1037"/>
          <ac:grpSpMkLst>
            <pc:docMk/>
            <pc:sldMk cId="4007329101" sldId="290"/>
            <ac:grpSpMk id="119" creationId="{D6C0E8A0-5691-4FE4-BFEA-4512554837D4}"/>
          </ac:grpSpMkLst>
        </pc:grpChg>
        <pc:grpChg chg="mod">
          <ac:chgData name="Ozgur OZTURK" userId="99af92eb8e3f1dda" providerId="LiveId" clId="{BB0D4C27-C131-4E62-80CA-41C36E203E15}" dt="2021-04-04T08:59:26.917" v="665" actId="1037"/>
          <ac:grpSpMkLst>
            <pc:docMk/>
            <pc:sldMk cId="4007329101" sldId="290"/>
            <ac:grpSpMk id="120" creationId="{02CB9C77-4933-4C2E-A237-0EE2C808C838}"/>
          </ac:grpSpMkLst>
        </pc:grpChg>
        <pc:grpChg chg="mod">
          <ac:chgData name="Ozgur OZTURK" userId="99af92eb8e3f1dda" providerId="LiveId" clId="{BB0D4C27-C131-4E62-80CA-41C36E203E15}" dt="2021-04-04T08:59:26.917" v="665" actId="1037"/>
          <ac:grpSpMkLst>
            <pc:docMk/>
            <pc:sldMk cId="4007329101" sldId="290"/>
            <ac:grpSpMk id="121" creationId="{8411E2F9-BF4D-4248-86D2-61528C1E60B1}"/>
          </ac:grpSpMkLst>
        </pc:grpChg>
        <pc:grpChg chg="mod">
          <ac:chgData name="Ozgur OZTURK" userId="99af92eb8e3f1dda" providerId="LiveId" clId="{BB0D4C27-C131-4E62-80CA-41C36E203E15}" dt="2021-04-04T08:59:26.917" v="665" actId="1037"/>
          <ac:grpSpMkLst>
            <pc:docMk/>
            <pc:sldMk cId="4007329101" sldId="290"/>
            <ac:grpSpMk id="122" creationId="{3E4EDBE6-AB17-46FF-9E00-AFE4D29ED4CE}"/>
          </ac:grpSpMkLst>
        </pc:grpChg>
        <pc:grpChg chg="mod">
          <ac:chgData name="Ozgur OZTURK" userId="99af92eb8e3f1dda" providerId="LiveId" clId="{BB0D4C27-C131-4E62-80CA-41C36E203E15}" dt="2021-04-04T08:59:26.917" v="665" actId="1037"/>
          <ac:grpSpMkLst>
            <pc:docMk/>
            <pc:sldMk cId="4007329101" sldId="290"/>
            <ac:grpSpMk id="123" creationId="{D52ABA50-77EC-4ABF-93E3-D017EA144613}"/>
          </ac:grpSpMkLst>
        </pc:grpChg>
        <pc:picChg chg="add mod">
          <ac:chgData name="Ozgur OZTURK" userId="99af92eb8e3f1dda" providerId="LiveId" clId="{BB0D4C27-C131-4E62-80CA-41C36E203E15}" dt="2021-04-04T08:59:26.917" v="665" actId="1037"/>
          <ac:picMkLst>
            <pc:docMk/>
            <pc:sldMk cId="4007329101" sldId="290"/>
            <ac:picMk id="3" creationId="{E0DBC834-7EFD-4C41-8E72-702BCBD5EBD3}"/>
          </ac:picMkLst>
        </pc:picChg>
        <pc:picChg chg="add mod">
          <ac:chgData name="Ozgur OZTURK" userId="99af92eb8e3f1dda" providerId="LiveId" clId="{BB0D4C27-C131-4E62-80CA-41C36E203E15}" dt="2021-04-04T08:59:26.917" v="665" actId="1037"/>
          <ac:picMkLst>
            <pc:docMk/>
            <pc:sldMk cId="4007329101" sldId="290"/>
            <ac:picMk id="4" creationId="{1A9A8935-F007-43ED-BD67-1E88A9C9AAC8}"/>
          </ac:picMkLst>
        </pc:picChg>
        <pc:picChg chg="add del mod">
          <ac:chgData name="Ozgur OZTURK" userId="99af92eb8e3f1dda" providerId="LiveId" clId="{BB0D4C27-C131-4E62-80CA-41C36E203E15}" dt="2021-04-04T08:40:08.927" v="299" actId="478"/>
          <ac:picMkLst>
            <pc:docMk/>
            <pc:sldMk cId="4007329101" sldId="290"/>
            <ac:picMk id="5" creationId="{4B01B4F8-AE6D-4811-AECA-833FCA614E43}"/>
          </ac:picMkLst>
        </pc:picChg>
        <pc:picChg chg="add mod">
          <ac:chgData name="Ozgur OZTURK" userId="99af92eb8e3f1dda" providerId="LiveId" clId="{BB0D4C27-C131-4E62-80CA-41C36E203E15}" dt="2021-04-04T08:59:26.917" v="665" actId="1037"/>
          <ac:picMkLst>
            <pc:docMk/>
            <pc:sldMk cId="4007329101" sldId="290"/>
            <ac:picMk id="8" creationId="{06A5F675-18ED-47AC-B4BE-1CEEC420ECBB}"/>
          </ac:picMkLst>
        </pc:picChg>
        <pc:picChg chg="add mod">
          <ac:chgData name="Ozgur OZTURK" userId="99af92eb8e3f1dda" providerId="LiveId" clId="{BB0D4C27-C131-4E62-80CA-41C36E203E15}" dt="2021-04-04T08:59:26.917" v="665" actId="1037"/>
          <ac:picMkLst>
            <pc:docMk/>
            <pc:sldMk cId="4007329101" sldId="290"/>
            <ac:picMk id="11" creationId="{1E0DF9B9-49DF-4257-84A2-26F47C808AD2}"/>
          </ac:picMkLst>
        </pc:picChg>
        <pc:picChg chg="mod">
          <ac:chgData name="Ozgur OZTURK" userId="99af92eb8e3f1dda" providerId="LiveId" clId="{BB0D4C27-C131-4E62-80CA-41C36E203E15}" dt="2021-04-04T08:44:59.979" v="340" actId="1076"/>
          <ac:picMkLst>
            <pc:docMk/>
            <pc:sldMk cId="4007329101" sldId="290"/>
            <ac:picMk id="15" creationId="{25FC4964-9AF0-4A58-9198-1D81B9387514}"/>
          </ac:picMkLst>
        </pc:picChg>
        <pc:picChg chg="mod">
          <ac:chgData name="Ozgur OZTURK" userId="99af92eb8e3f1dda" providerId="LiveId" clId="{BB0D4C27-C131-4E62-80CA-41C36E203E15}" dt="2021-04-04T08:59:26.917" v="665" actId="1037"/>
          <ac:picMkLst>
            <pc:docMk/>
            <pc:sldMk cId="4007329101" sldId="290"/>
            <ac:picMk id="18" creationId="{D5C91E51-AB4C-4B0A-917A-F71406C6916E}"/>
          </ac:picMkLst>
        </pc:picChg>
        <pc:picChg chg="mod">
          <ac:chgData name="Ozgur OZTURK" userId="99af92eb8e3f1dda" providerId="LiveId" clId="{BB0D4C27-C131-4E62-80CA-41C36E203E15}" dt="2021-04-04T08:59:26.917" v="665" actId="1037"/>
          <ac:picMkLst>
            <pc:docMk/>
            <pc:sldMk cId="4007329101" sldId="290"/>
            <ac:picMk id="21" creationId="{2E99E0B9-F2B6-475C-AF4A-E74CC1F39F70}"/>
          </ac:picMkLst>
        </pc:picChg>
        <pc:picChg chg="mod">
          <ac:chgData name="Ozgur OZTURK" userId="99af92eb8e3f1dda" providerId="LiveId" clId="{BB0D4C27-C131-4E62-80CA-41C36E203E15}" dt="2021-04-04T08:59:26.917" v="665" actId="1037"/>
          <ac:picMkLst>
            <pc:docMk/>
            <pc:sldMk cId="4007329101" sldId="290"/>
            <ac:picMk id="24" creationId="{9FF3FC27-0E41-422B-834E-987C8465DECB}"/>
          </ac:picMkLst>
        </pc:picChg>
        <pc:picChg chg="add mod">
          <ac:chgData name="Ozgur OZTURK" userId="99af92eb8e3f1dda" providerId="LiveId" clId="{BB0D4C27-C131-4E62-80CA-41C36E203E15}" dt="2021-04-04T08:59:26.917" v="665" actId="1037"/>
          <ac:picMkLst>
            <pc:docMk/>
            <pc:sldMk cId="4007329101" sldId="290"/>
            <ac:picMk id="26" creationId="{7237773C-E0EC-4233-AB6D-0CB13D02827B}"/>
          </ac:picMkLst>
        </pc:picChg>
        <pc:picChg chg="add mod">
          <ac:chgData name="Ozgur OZTURK" userId="99af92eb8e3f1dda" providerId="LiveId" clId="{BB0D4C27-C131-4E62-80CA-41C36E203E15}" dt="2021-04-04T08:59:26.917" v="665" actId="1037"/>
          <ac:picMkLst>
            <pc:docMk/>
            <pc:sldMk cId="4007329101" sldId="290"/>
            <ac:picMk id="27" creationId="{A28E455B-48C6-43AD-9A3F-BAEEC78AF1A8}"/>
          </ac:picMkLst>
        </pc:picChg>
        <pc:picChg chg="add del mod">
          <ac:chgData name="Ozgur OZTURK" userId="99af92eb8e3f1dda" providerId="LiveId" clId="{BB0D4C27-C131-4E62-80CA-41C36E203E15}" dt="2021-04-04T09:14:10.009" v="792" actId="478"/>
          <ac:picMkLst>
            <pc:docMk/>
            <pc:sldMk cId="4007329101" sldId="290"/>
            <ac:picMk id="30" creationId="{84D1EB21-941A-4BE0-A43D-1F94615AE99F}"/>
          </ac:picMkLst>
        </pc:picChg>
        <pc:picChg chg="mod">
          <ac:chgData name="Ozgur OZTURK" userId="99af92eb8e3f1dda" providerId="LiveId" clId="{BB0D4C27-C131-4E62-80CA-41C36E203E15}" dt="2021-04-04T08:59:26.917" v="665" actId="1037"/>
          <ac:picMkLst>
            <pc:docMk/>
            <pc:sldMk cId="4007329101" sldId="290"/>
            <ac:picMk id="41" creationId="{FC24B9EE-BB6D-4573-8E09-029958C2ED81}"/>
          </ac:picMkLst>
        </pc:picChg>
        <pc:picChg chg="mod">
          <ac:chgData name="Ozgur OZTURK" userId="99af92eb8e3f1dda" providerId="LiveId" clId="{BB0D4C27-C131-4E62-80CA-41C36E203E15}" dt="2021-04-04T08:59:26.917" v="665" actId="1037"/>
          <ac:picMkLst>
            <pc:docMk/>
            <pc:sldMk cId="4007329101" sldId="290"/>
            <ac:picMk id="42" creationId="{EFCE3C02-286B-48E1-ABF3-B97EFFF17328}"/>
          </ac:picMkLst>
        </pc:picChg>
        <pc:picChg chg="mod">
          <ac:chgData name="Ozgur OZTURK" userId="99af92eb8e3f1dda" providerId="LiveId" clId="{BB0D4C27-C131-4E62-80CA-41C36E203E15}" dt="2021-04-04T08:59:26.917" v="665" actId="1037"/>
          <ac:picMkLst>
            <pc:docMk/>
            <pc:sldMk cId="4007329101" sldId="290"/>
            <ac:picMk id="43" creationId="{F5AAD2CE-5BC2-48C6-8022-C53AD7B22D22}"/>
          </ac:picMkLst>
        </pc:picChg>
        <pc:picChg chg="mod">
          <ac:chgData name="Ozgur OZTURK" userId="99af92eb8e3f1dda" providerId="LiveId" clId="{BB0D4C27-C131-4E62-80CA-41C36E203E15}" dt="2021-04-04T08:59:26.917" v="665" actId="1037"/>
          <ac:picMkLst>
            <pc:docMk/>
            <pc:sldMk cId="4007329101" sldId="290"/>
            <ac:picMk id="45" creationId="{F47591B0-5004-46FF-8563-E4061363BC2A}"/>
          </ac:picMkLst>
        </pc:picChg>
        <pc:picChg chg="mod">
          <ac:chgData name="Ozgur OZTURK" userId="99af92eb8e3f1dda" providerId="LiveId" clId="{BB0D4C27-C131-4E62-80CA-41C36E203E15}" dt="2021-04-04T08:59:26.917" v="665" actId="1037"/>
          <ac:picMkLst>
            <pc:docMk/>
            <pc:sldMk cId="4007329101" sldId="290"/>
            <ac:picMk id="47" creationId="{8ECA78A0-4118-49D2-99A8-81876291E87B}"/>
          </ac:picMkLst>
        </pc:picChg>
        <pc:picChg chg="mod">
          <ac:chgData name="Ozgur OZTURK" userId="99af92eb8e3f1dda" providerId="LiveId" clId="{BB0D4C27-C131-4E62-80CA-41C36E203E15}" dt="2021-04-04T08:59:26.917" v="665" actId="1037"/>
          <ac:picMkLst>
            <pc:docMk/>
            <pc:sldMk cId="4007329101" sldId="290"/>
            <ac:picMk id="49" creationId="{9EA6159C-AE98-467D-BC56-C61514347491}"/>
          </ac:picMkLst>
        </pc:picChg>
        <pc:picChg chg="mod">
          <ac:chgData name="Ozgur OZTURK" userId="99af92eb8e3f1dda" providerId="LiveId" clId="{BB0D4C27-C131-4E62-80CA-41C36E203E15}" dt="2021-04-04T08:59:26.917" v="665" actId="1037"/>
          <ac:picMkLst>
            <pc:docMk/>
            <pc:sldMk cId="4007329101" sldId="290"/>
            <ac:picMk id="51" creationId="{DB3114C1-D779-4D1A-9C71-4E46C70BF2ED}"/>
          </ac:picMkLst>
        </pc:picChg>
        <pc:picChg chg="mod">
          <ac:chgData name="Ozgur OZTURK" userId="99af92eb8e3f1dda" providerId="LiveId" clId="{BB0D4C27-C131-4E62-80CA-41C36E203E15}" dt="2021-04-04T08:59:26.917" v="665" actId="1037"/>
          <ac:picMkLst>
            <pc:docMk/>
            <pc:sldMk cId="4007329101" sldId="290"/>
            <ac:picMk id="52" creationId="{79EF3514-F500-4615-9806-1436DDB9194E}"/>
          </ac:picMkLst>
        </pc:picChg>
        <pc:picChg chg="mod">
          <ac:chgData name="Ozgur OZTURK" userId="99af92eb8e3f1dda" providerId="LiveId" clId="{BB0D4C27-C131-4E62-80CA-41C36E203E15}" dt="2021-04-04T08:59:26.917" v="665" actId="1037"/>
          <ac:picMkLst>
            <pc:docMk/>
            <pc:sldMk cId="4007329101" sldId="290"/>
            <ac:picMk id="53" creationId="{52CFDB9A-DAD0-44D5-9396-8230CC9F3110}"/>
          </ac:picMkLst>
        </pc:picChg>
        <pc:picChg chg="mod">
          <ac:chgData name="Ozgur OZTURK" userId="99af92eb8e3f1dda" providerId="LiveId" clId="{BB0D4C27-C131-4E62-80CA-41C36E203E15}" dt="2021-04-04T08:59:26.917" v="665" actId="1037"/>
          <ac:picMkLst>
            <pc:docMk/>
            <pc:sldMk cId="4007329101" sldId="290"/>
            <ac:picMk id="67" creationId="{FDE74AE6-4D76-4187-ADB1-4C8A42C3BCA2}"/>
          </ac:picMkLst>
        </pc:picChg>
        <pc:picChg chg="mod">
          <ac:chgData name="Ozgur OZTURK" userId="99af92eb8e3f1dda" providerId="LiveId" clId="{BB0D4C27-C131-4E62-80CA-41C36E203E15}" dt="2021-04-04T08:59:26.917" v="665" actId="1037"/>
          <ac:picMkLst>
            <pc:docMk/>
            <pc:sldMk cId="4007329101" sldId="290"/>
            <ac:picMk id="68" creationId="{A8782996-8BE6-4B3A-86CD-EAFB183B54AC}"/>
          </ac:picMkLst>
        </pc:picChg>
        <pc:picChg chg="mod">
          <ac:chgData name="Ozgur OZTURK" userId="99af92eb8e3f1dda" providerId="LiveId" clId="{BB0D4C27-C131-4E62-80CA-41C36E203E15}" dt="2021-04-04T08:59:26.917" v="665" actId="1037"/>
          <ac:picMkLst>
            <pc:docMk/>
            <pc:sldMk cId="4007329101" sldId="290"/>
            <ac:picMk id="69" creationId="{E8E06FC0-47B7-4D79-8BD3-5CFFA3143059}"/>
          </ac:picMkLst>
        </pc:picChg>
        <pc:picChg chg="mod">
          <ac:chgData name="Ozgur OZTURK" userId="99af92eb8e3f1dda" providerId="LiveId" clId="{BB0D4C27-C131-4E62-80CA-41C36E203E15}" dt="2021-04-04T08:59:26.917" v="665" actId="1037"/>
          <ac:picMkLst>
            <pc:docMk/>
            <pc:sldMk cId="4007329101" sldId="290"/>
            <ac:picMk id="71" creationId="{40FE8E96-0A28-4124-8D47-66A852B1B168}"/>
          </ac:picMkLst>
        </pc:picChg>
        <pc:picChg chg="mod">
          <ac:chgData name="Ozgur OZTURK" userId="99af92eb8e3f1dda" providerId="LiveId" clId="{BB0D4C27-C131-4E62-80CA-41C36E203E15}" dt="2021-04-04T08:59:26.917" v="665" actId="1037"/>
          <ac:picMkLst>
            <pc:docMk/>
            <pc:sldMk cId="4007329101" sldId="290"/>
            <ac:picMk id="73" creationId="{35074A92-E204-48D6-9760-EDF410A38073}"/>
          </ac:picMkLst>
        </pc:picChg>
        <pc:picChg chg="mod">
          <ac:chgData name="Ozgur OZTURK" userId="99af92eb8e3f1dda" providerId="LiveId" clId="{BB0D4C27-C131-4E62-80CA-41C36E203E15}" dt="2021-04-04T08:59:26.917" v="665" actId="1037"/>
          <ac:picMkLst>
            <pc:docMk/>
            <pc:sldMk cId="4007329101" sldId="290"/>
            <ac:picMk id="75" creationId="{3172125A-91AC-4E3A-8612-8C6A5DC83C13}"/>
          </ac:picMkLst>
        </pc:picChg>
        <pc:picChg chg="mod">
          <ac:chgData name="Ozgur OZTURK" userId="99af92eb8e3f1dda" providerId="LiveId" clId="{BB0D4C27-C131-4E62-80CA-41C36E203E15}" dt="2021-04-04T08:59:26.917" v="665" actId="1037"/>
          <ac:picMkLst>
            <pc:docMk/>
            <pc:sldMk cId="4007329101" sldId="290"/>
            <ac:picMk id="77" creationId="{49FA498F-AC2C-4209-9898-0F6F1DAF20AF}"/>
          </ac:picMkLst>
        </pc:picChg>
        <pc:picChg chg="mod">
          <ac:chgData name="Ozgur OZTURK" userId="99af92eb8e3f1dda" providerId="LiveId" clId="{BB0D4C27-C131-4E62-80CA-41C36E203E15}" dt="2021-04-04T08:59:26.917" v="665" actId="1037"/>
          <ac:picMkLst>
            <pc:docMk/>
            <pc:sldMk cId="4007329101" sldId="290"/>
            <ac:picMk id="78" creationId="{55D803E1-1CCE-4323-885B-D191B267033E}"/>
          </ac:picMkLst>
        </pc:picChg>
        <pc:picChg chg="mod">
          <ac:chgData name="Ozgur OZTURK" userId="99af92eb8e3f1dda" providerId="LiveId" clId="{BB0D4C27-C131-4E62-80CA-41C36E203E15}" dt="2021-04-04T08:59:26.917" v="665" actId="1037"/>
          <ac:picMkLst>
            <pc:docMk/>
            <pc:sldMk cId="4007329101" sldId="290"/>
            <ac:picMk id="79" creationId="{FF1F5809-B601-4BB4-A849-CA79E2719F7A}"/>
          </ac:picMkLst>
        </pc:picChg>
        <pc:picChg chg="mod">
          <ac:chgData name="Ozgur OZTURK" userId="99af92eb8e3f1dda" providerId="LiveId" clId="{BB0D4C27-C131-4E62-80CA-41C36E203E15}" dt="2021-04-04T08:59:26.917" v="665" actId="1037"/>
          <ac:picMkLst>
            <pc:docMk/>
            <pc:sldMk cId="4007329101" sldId="290"/>
            <ac:picMk id="86" creationId="{36E8EC63-17FE-4433-8580-19D98862D435}"/>
          </ac:picMkLst>
        </pc:picChg>
        <pc:picChg chg="mod">
          <ac:chgData name="Ozgur OZTURK" userId="99af92eb8e3f1dda" providerId="LiveId" clId="{BB0D4C27-C131-4E62-80CA-41C36E203E15}" dt="2021-04-04T08:59:26.917" v="665" actId="1037"/>
          <ac:picMkLst>
            <pc:docMk/>
            <pc:sldMk cId="4007329101" sldId="290"/>
            <ac:picMk id="87" creationId="{E475C582-4AC9-4F26-919D-44B584BF6C72}"/>
          </ac:picMkLst>
        </pc:picChg>
        <pc:picChg chg="mod">
          <ac:chgData name="Ozgur OZTURK" userId="99af92eb8e3f1dda" providerId="LiveId" clId="{BB0D4C27-C131-4E62-80CA-41C36E203E15}" dt="2021-04-04T08:59:26.917" v="665" actId="1037"/>
          <ac:picMkLst>
            <pc:docMk/>
            <pc:sldMk cId="4007329101" sldId="290"/>
            <ac:picMk id="88" creationId="{6E0952D7-FDC5-4041-B3CD-B0E01C452D52}"/>
          </ac:picMkLst>
        </pc:picChg>
        <pc:picChg chg="mod">
          <ac:chgData name="Ozgur OZTURK" userId="99af92eb8e3f1dda" providerId="LiveId" clId="{BB0D4C27-C131-4E62-80CA-41C36E203E15}" dt="2021-04-04T08:59:26.917" v="665" actId="1037"/>
          <ac:picMkLst>
            <pc:docMk/>
            <pc:sldMk cId="4007329101" sldId="290"/>
            <ac:picMk id="90" creationId="{A279D686-4325-4F4D-AE71-015713474125}"/>
          </ac:picMkLst>
        </pc:picChg>
        <pc:picChg chg="mod">
          <ac:chgData name="Ozgur OZTURK" userId="99af92eb8e3f1dda" providerId="LiveId" clId="{BB0D4C27-C131-4E62-80CA-41C36E203E15}" dt="2021-04-04T08:59:26.917" v="665" actId="1037"/>
          <ac:picMkLst>
            <pc:docMk/>
            <pc:sldMk cId="4007329101" sldId="290"/>
            <ac:picMk id="92" creationId="{EA3C274D-51FD-4E75-A1C1-31FEDF4152C9}"/>
          </ac:picMkLst>
        </pc:picChg>
        <pc:picChg chg="mod">
          <ac:chgData name="Ozgur OZTURK" userId="99af92eb8e3f1dda" providerId="LiveId" clId="{BB0D4C27-C131-4E62-80CA-41C36E203E15}" dt="2021-04-04T08:59:26.917" v="665" actId="1037"/>
          <ac:picMkLst>
            <pc:docMk/>
            <pc:sldMk cId="4007329101" sldId="290"/>
            <ac:picMk id="94" creationId="{BEC92D8C-FBF9-419C-9905-62C541809790}"/>
          </ac:picMkLst>
        </pc:picChg>
        <pc:picChg chg="mod">
          <ac:chgData name="Ozgur OZTURK" userId="99af92eb8e3f1dda" providerId="LiveId" clId="{BB0D4C27-C131-4E62-80CA-41C36E203E15}" dt="2021-04-04T08:59:26.917" v="665" actId="1037"/>
          <ac:picMkLst>
            <pc:docMk/>
            <pc:sldMk cId="4007329101" sldId="290"/>
            <ac:picMk id="96" creationId="{CD9CCF0B-E739-438D-B99E-8B289BABF929}"/>
          </ac:picMkLst>
        </pc:picChg>
        <pc:picChg chg="mod">
          <ac:chgData name="Ozgur OZTURK" userId="99af92eb8e3f1dda" providerId="LiveId" clId="{BB0D4C27-C131-4E62-80CA-41C36E203E15}" dt="2021-04-04T08:59:26.917" v="665" actId="1037"/>
          <ac:picMkLst>
            <pc:docMk/>
            <pc:sldMk cId="4007329101" sldId="290"/>
            <ac:picMk id="97" creationId="{C285D545-DA7B-450E-A50E-6A2C1D4DA4DA}"/>
          </ac:picMkLst>
        </pc:picChg>
        <pc:picChg chg="mod">
          <ac:chgData name="Ozgur OZTURK" userId="99af92eb8e3f1dda" providerId="LiveId" clId="{BB0D4C27-C131-4E62-80CA-41C36E203E15}" dt="2021-04-04T08:59:26.917" v="665" actId="1037"/>
          <ac:picMkLst>
            <pc:docMk/>
            <pc:sldMk cId="4007329101" sldId="290"/>
            <ac:picMk id="98" creationId="{AD66C96D-38E3-4336-AB37-501F36C618C3}"/>
          </ac:picMkLst>
        </pc:picChg>
        <pc:picChg chg="mod">
          <ac:chgData name="Ozgur OZTURK" userId="99af92eb8e3f1dda" providerId="LiveId" clId="{BB0D4C27-C131-4E62-80CA-41C36E203E15}" dt="2021-04-04T08:59:26.917" v="665" actId="1037"/>
          <ac:picMkLst>
            <pc:docMk/>
            <pc:sldMk cId="4007329101" sldId="290"/>
            <ac:picMk id="105" creationId="{8BC0DAAB-42E0-408E-98A8-ADE90A7195EA}"/>
          </ac:picMkLst>
        </pc:picChg>
        <pc:picChg chg="mod">
          <ac:chgData name="Ozgur OZTURK" userId="99af92eb8e3f1dda" providerId="LiveId" clId="{BB0D4C27-C131-4E62-80CA-41C36E203E15}" dt="2021-04-04T08:59:26.917" v="665" actId="1037"/>
          <ac:picMkLst>
            <pc:docMk/>
            <pc:sldMk cId="4007329101" sldId="290"/>
            <ac:picMk id="106" creationId="{402C8458-E856-48C0-A66C-B113AF35E4B8}"/>
          </ac:picMkLst>
        </pc:picChg>
        <pc:picChg chg="mod">
          <ac:chgData name="Ozgur OZTURK" userId="99af92eb8e3f1dda" providerId="LiveId" clId="{BB0D4C27-C131-4E62-80CA-41C36E203E15}" dt="2021-04-04T08:59:26.917" v="665" actId="1037"/>
          <ac:picMkLst>
            <pc:docMk/>
            <pc:sldMk cId="4007329101" sldId="290"/>
            <ac:picMk id="107" creationId="{F655F7FE-A00F-4987-B937-2746D3536AB5}"/>
          </ac:picMkLst>
        </pc:picChg>
        <pc:picChg chg="mod">
          <ac:chgData name="Ozgur OZTURK" userId="99af92eb8e3f1dda" providerId="LiveId" clId="{BB0D4C27-C131-4E62-80CA-41C36E203E15}" dt="2021-04-04T08:59:26.917" v="665" actId="1037"/>
          <ac:picMkLst>
            <pc:docMk/>
            <pc:sldMk cId="4007329101" sldId="290"/>
            <ac:picMk id="109" creationId="{F73E016E-72D7-4364-9AEE-6B0C84A08F37}"/>
          </ac:picMkLst>
        </pc:picChg>
        <pc:picChg chg="mod">
          <ac:chgData name="Ozgur OZTURK" userId="99af92eb8e3f1dda" providerId="LiveId" clId="{BB0D4C27-C131-4E62-80CA-41C36E203E15}" dt="2021-04-04T08:59:26.917" v="665" actId="1037"/>
          <ac:picMkLst>
            <pc:docMk/>
            <pc:sldMk cId="4007329101" sldId="290"/>
            <ac:picMk id="111" creationId="{FE6E7F02-A11D-40B2-A3C5-CD29B6EB11D6}"/>
          </ac:picMkLst>
        </pc:picChg>
        <pc:picChg chg="mod">
          <ac:chgData name="Ozgur OZTURK" userId="99af92eb8e3f1dda" providerId="LiveId" clId="{BB0D4C27-C131-4E62-80CA-41C36E203E15}" dt="2021-04-04T08:59:26.917" v="665" actId="1037"/>
          <ac:picMkLst>
            <pc:docMk/>
            <pc:sldMk cId="4007329101" sldId="290"/>
            <ac:picMk id="113" creationId="{5A3EAD7A-1220-4141-B336-746B9DA094DF}"/>
          </ac:picMkLst>
        </pc:picChg>
        <pc:picChg chg="mod">
          <ac:chgData name="Ozgur OZTURK" userId="99af92eb8e3f1dda" providerId="LiveId" clId="{BB0D4C27-C131-4E62-80CA-41C36E203E15}" dt="2021-04-04T08:59:26.917" v="665" actId="1037"/>
          <ac:picMkLst>
            <pc:docMk/>
            <pc:sldMk cId="4007329101" sldId="290"/>
            <ac:picMk id="115" creationId="{ED2A734B-EC64-4C74-A54A-C4B56CE2909A}"/>
          </ac:picMkLst>
        </pc:picChg>
        <pc:picChg chg="mod">
          <ac:chgData name="Ozgur OZTURK" userId="99af92eb8e3f1dda" providerId="LiveId" clId="{BB0D4C27-C131-4E62-80CA-41C36E203E15}" dt="2021-04-04T08:59:26.917" v="665" actId="1037"/>
          <ac:picMkLst>
            <pc:docMk/>
            <pc:sldMk cId="4007329101" sldId="290"/>
            <ac:picMk id="116" creationId="{73B93587-9946-4D37-B962-1F1287C035B7}"/>
          </ac:picMkLst>
        </pc:picChg>
        <pc:picChg chg="mod">
          <ac:chgData name="Ozgur OZTURK" userId="99af92eb8e3f1dda" providerId="LiveId" clId="{BB0D4C27-C131-4E62-80CA-41C36E203E15}" dt="2021-04-04T08:59:26.917" v="665" actId="1037"/>
          <ac:picMkLst>
            <pc:docMk/>
            <pc:sldMk cId="4007329101" sldId="290"/>
            <ac:picMk id="117" creationId="{AFC4A277-E835-4011-B77F-F521ADE59F56}"/>
          </ac:picMkLst>
        </pc:picChg>
        <pc:picChg chg="mod">
          <ac:chgData name="Ozgur OZTURK" userId="99af92eb8e3f1dda" providerId="LiveId" clId="{BB0D4C27-C131-4E62-80CA-41C36E203E15}" dt="2021-04-04T08:59:26.917" v="665" actId="1037"/>
          <ac:picMkLst>
            <pc:docMk/>
            <pc:sldMk cId="4007329101" sldId="290"/>
            <ac:picMk id="124" creationId="{DD6B9001-08C8-4F19-9B7A-3B0EA21BA4EF}"/>
          </ac:picMkLst>
        </pc:picChg>
        <pc:picChg chg="mod">
          <ac:chgData name="Ozgur OZTURK" userId="99af92eb8e3f1dda" providerId="LiveId" clId="{BB0D4C27-C131-4E62-80CA-41C36E203E15}" dt="2021-04-04T08:59:26.917" v="665" actId="1037"/>
          <ac:picMkLst>
            <pc:docMk/>
            <pc:sldMk cId="4007329101" sldId="290"/>
            <ac:picMk id="125" creationId="{B06FEDE1-DED0-47D3-9242-F17F05D468A4}"/>
          </ac:picMkLst>
        </pc:picChg>
        <pc:picChg chg="mod">
          <ac:chgData name="Ozgur OZTURK" userId="99af92eb8e3f1dda" providerId="LiveId" clId="{BB0D4C27-C131-4E62-80CA-41C36E203E15}" dt="2021-04-04T08:59:26.917" v="665" actId="1037"/>
          <ac:picMkLst>
            <pc:docMk/>
            <pc:sldMk cId="4007329101" sldId="290"/>
            <ac:picMk id="126" creationId="{8340C850-C8B8-4FE0-B06B-E09AD718354B}"/>
          </ac:picMkLst>
        </pc:picChg>
        <pc:picChg chg="mod">
          <ac:chgData name="Ozgur OZTURK" userId="99af92eb8e3f1dda" providerId="LiveId" clId="{BB0D4C27-C131-4E62-80CA-41C36E203E15}" dt="2021-04-04T08:59:26.917" v="665" actId="1037"/>
          <ac:picMkLst>
            <pc:docMk/>
            <pc:sldMk cId="4007329101" sldId="290"/>
            <ac:picMk id="128" creationId="{DA4D0EBE-A31D-4F00-B4B4-FBDD90CE64BD}"/>
          </ac:picMkLst>
        </pc:picChg>
        <pc:picChg chg="mod">
          <ac:chgData name="Ozgur OZTURK" userId="99af92eb8e3f1dda" providerId="LiveId" clId="{BB0D4C27-C131-4E62-80CA-41C36E203E15}" dt="2021-04-04T08:59:26.917" v="665" actId="1037"/>
          <ac:picMkLst>
            <pc:docMk/>
            <pc:sldMk cId="4007329101" sldId="290"/>
            <ac:picMk id="130" creationId="{B608788B-5F5B-476E-A591-D0EE218D11E6}"/>
          </ac:picMkLst>
        </pc:picChg>
        <pc:picChg chg="mod">
          <ac:chgData name="Ozgur OZTURK" userId="99af92eb8e3f1dda" providerId="LiveId" clId="{BB0D4C27-C131-4E62-80CA-41C36E203E15}" dt="2021-04-04T08:59:26.917" v="665" actId="1037"/>
          <ac:picMkLst>
            <pc:docMk/>
            <pc:sldMk cId="4007329101" sldId="290"/>
            <ac:picMk id="132" creationId="{FD90274C-2735-440A-939C-1AE0E03E41BF}"/>
          </ac:picMkLst>
        </pc:picChg>
        <pc:picChg chg="mod">
          <ac:chgData name="Ozgur OZTURK" userId="99af92eb8e3f1dda" providerId="LiveId" clId="{BB0D4C27-C131-4E62-80CA-41C36E203E15}" dt="2021-04-04T08:59:26.917" v="665" actId="1037"/>
          <ac:picMkLst>
            <pc:docMk/>
            <pc:sldMk cId="4007329101" sldId="290"/>
            <ac:picMk id="134" creationId="{E00D2062-2205-4471-8CE7-6E8E13EBA739}"/>
          </ac:picMkLst>
        </pc:picChg>
        <pc:picChg chg="mod">
          <ac:chgData name="Ozgur OZTURK" userId="99af92eb8e3f1dda" providerId="LiveId" clId="{BB0D4C27-C131-4E62-80CA-41C36E203E15}" dt="2021-04-04T08:59:26.917" v="665" actId="1037"/>
          <ac:picMkLst>
            <pc:docMk/>
            <pc:sldMk cId="4007329101" sldId="290"/>
            <ac:picMk id="135" creationId="{F65E2059-722C-4AA0-8AEF-5BFABEE19C17}"/>
          </ac:picMkLst>
        </pc:picChg>
        <pc:picChg chg="mod">
          <ac:chgData name="Ozgur OZTURK" userId="99af92eb8e3f1dda" providerId="LiveId" clId="{BB0D4C27-C131-4E62-80CA-41C36E203E15}" dt="2021-04-04T08:59:26.917" v="665" actId="1037"/>
          <ac:picMkLst>
            <pc:docMk/>
            <pc:sldMk cId="4007329101" sldId="290"/>
            <ac:picMk id="136" creationId="{201617D8-7965-45A6-9093-6E15752F2453}"/>
          </ac:picMkLst>
        </pc:picChg>
        <pc:picChg chg="add del mod">
          <ac:chgData name="Ozgur OZTURK" userId="99af92eb8e3f1dda" providerId="LiveId" clId="{BB0D4C27-C131-4E62-80CA-41C36E203E15}" dt="2021-04-04T09:13:13.028" v="761" actId="21"/>
          <ac:picMkLst>
            <pc:docMk/>
            <pc:sldMk cId="4007329101" sldId="290"/>
            <ac:picMk id="162" creationId="{28C317AC-2E92-4D7B-9F22-FE97406CD0B7}"/>
          </ac:picMkLst>
        </pc:picChg>
        <pc:picChg chg="add del mod">
          <ac:chgData name="Ozgur OZTURK" userId="99af92eb8e3f1dda" providerId="LiveId" clId="{BB0D4C27-C131-4E62-80CA-41C36E203E15}" dt="2021-04-04T09:13:13.028" v="761" actId="21"/>
          <ac:picMkLst>
            <pc:docMk/>
            <pc:sldMk cId="4007329101" sldId="290"/>
            <ac:picMk id="163" creationId="{6051379B-F7A6-4940-81E2-9B0627955FE6}"/>
          </ac:picMkLst>
        </pc:picChg>
        <pc:picChg chg="add del mod">
          <ac:chgData name="Ozgur OZTURK" userId="99af92eb8e3f1dda" providerId="LiveId" clId="{BB0D4C27-C131-4E62-80CA-41C36E203E15}" dt="2021-04-04T09:13:13.028" v="761" actId="21"/>
          <ac:picMkLst>
            <pc:docMk/>
            <pc:sldMk cId="4007329101" sldId="290"/>
            <ac:picMk id="164" creationId="{D1EF4567-E7D8-45C0-8F0F-164CABA11A86}"/>
          </ac:picMkLst>
        </pc:picChg>
        <pc:picChg chg="add del mod">
          <ac:chgData name="Ozgur OZTURK" userId="99af92eb8e3f1dda" providerId="LiveId" clId="{BB0D4C27-C131-4E62-80CA-41C36E203E15}" dt="2021-04-04T09:13:13.028" v="761" actId="21"/>
          <ac:picMkLst>
            <pc:docMk/>
            <pc:sldMk cId="4007329101" sldId="290"/>
            <ac:picMk id="165" creationId="{CA01A822-6D0F-4216-A6D6-BCEFDC5409C9}"/>
          </ac:picMkLst>
        </pc:picChg>
        <pc:picChg chg="add del mod">
          <ac:chgData name="Ozgur OZTURK" userId="99af92eb8e3f1dda" providerId="LiveId" clId="{BB0D4C27-C131-4E62-80CA-41C36E203E15}" dt="2021-04-04T09:13:13.028" v="761" actId="21"/>
          <ac:picMkLst>
            <pc:docMk/>
            <pc:sldMk cId="4007329101" sldId="290"/>
            <ac:picMk id="166" creationId="{51E808C3-E0A2-4918-A93E-BF06F25E6EAF}"/>
          </ac:picMkLst>
        </pc:picChg>
        <pc:picChg chg="add del mod">
          <ac:chgData name="Ozgur OZTURK" userId="99af92eb8e3f1dda" providerId="LiveId" clId="{BB0D4C27-C131-4E62-80CA-41C36E203E15}" dt="2021-04-04T09:13:13.028" v="761" actId="21"/>
          <ac:picMkLst>
            <pc:docMk/>
            <pc:sldMk cId="4007329101" sldId="290"/>
            <ac:picMk id="167" creationId="{A79B3043-3C12-4ECA-8E0C-1D5850D0341E}"/>
          </ac:picMkLst>
        </pc:picChg>
        <pc:picChg chg="add del mod">
          <ac:chgData name="Ozgur OZTURK" userId="99af92eb8e3f1dda" providerId="LiveId" clId="{BB0D4C27-C131-4E62-80CA-41C36E203E15}" dt="2021-04-04T09:14:05.171" v="791" actId="478"/>
          <ac:picMkLst>
            <pc:docMk/>
            <pc:sldMk cId="4007329101" sldId="290"/>
            <ac:picMk id="168" creationId="{D55D1B37-5757-4D0A-8746-E3001AB48B79}"/>
          </ac:picMkLst>
        </pc:picChg>
        <pc:picChg chg="add del mod">
          <ac:chgData name="Ozgur OZTURK" userId="99af92eb8e3f1dda" providerId="LiveId" clId="{BB0D4C27-C131-4E62-80CA-41C36E203E15}" dt="2021-04-04T09:14:05.171" v="791" actId="478"/>
          <ac:picMkLst>
            <pc:docMk/>
            <pc:sldMk cId="4007329101" sldId="290"/>
            <ac:picMk id="169" creationId="{20DA6B6B-9F7B-4E35-87DA-795A5C27991F}"/>
          </ac:picMkLst>
        </pc:picChg>
        <pc:picChg chg="add del mod">
          <ac:chgData name="Ozgur OZTURK" userId="99af92eb8e3f1dda" providerId="LiveId" clId="{BB0D4C27-C131-4E62-80CA-41C36E203E15}" dt="2021-04-04T09:14:05.171" v="791" actId="478"/>
          <ac:picMkLst>
            <pc:docMk/>
            <pc:sldMk cId="4007329101" sldId="290"/>
            <ac:picMk id="170" creationId="{012DB77F-F75E-4B58-91BD-39403B0DEBBA}"/>
          </ac:picMkLst>
        </pc:picChg>
        <pc:picChg chg="add del mod">
          <ac:chgData name="Ozgur OZTURK" userId="99af92eb8e3f1dda" providerId="LiveId" clId="{BB0D4C27-C131-4E62-80CA-41C36E203E15}" dt="2021-04-04T09:14:05.171" v="791" actId="478"/>
          <ac:picMkLst>
            <pc:docMk/>
            <pc:sldMk cId="4007329101" sldId="290"/>
            <ac:picMk id="171" creationId="{1A23873C-15B4-4F16-AFBA-1D8626FBF586}"/>
          </ac:picMkLst>
        </pc:picChg>
        <pc:picChg chg="add del mod">
          <ac:chgData name="Ozgur OZTURK" userId="99af92eb8e3f1dda" providerId="LiveId" clId="{BB0D4C27-C131-4E62-80CA-41C36E203E15}" dt="2021-04-04T09:14:05.171" v="791" actId="478"/>
          <ac:picMkLst>
            <pc:docMk/>
            <pc:sldMk cId="4007329101" sldId="290"/>
            <ac:picMk id="172" creationId="{2D0E7D67-108D-47C1-A93B-98C0E4682673}"/>
          </ac:picMkLst>
        </pc:picChg>
        <pc:picChg chg="add del mod">
          <ac:chgData name="Ozgur OZTURK" userId="99af92eb8e3f1dda" providerId="LiveId" clId="{BB0D4C27-C131-4E62-80CA-41C36E203E15}" dt="2021-04-04T09:14:05.171" v="791" actId="478"/>
          <ac:picMkLst>
            <pc:docMk/>
            <pc:sldMk cId="4007329101" sldId="290"/>
            <ac:picMk id="173" creationId="{D0A96003-F3F4-4A32-B759-3CABDF30968C}"/>
          </ac:picMkLst>
        </pc:picChg>
        <pc:picChg chg="add del mod">
          <ac:chgData name="Ozgur OZTURK" userId="99af92eb8e3f1dda" providerId="LiveId" clId="{BB0D4C27-C131-4E62-80CA-41C36E203E15}" dt="2021-04-04T09:14:05.171" v="791" actId="478"/>
          <ac:picMkLst>
            <pc:docMk/>
            <pc:sldMk cId="4007329101" sldId="290"/>
            <ac:picMk id="174" creationId="{CC75DB83-5454-4E7A-BF59-4DB8B50C49EA}"/>
          </ac:picMkLst>
        </pc:picChg>
        <pc:picChg chg="add del mod">
          <ac:chgData name="Ozgur OZTURK" userId="99af92eb8e3f1dda" providerId="LiveId" clId="{BB0D4C27-C131-4E62-80CA-41C36E203E15}" dt="2021-04-04T09:14:05.171" v="791" actId="478"/>
          <ac:picMkLst>
            <pc:docMk/>
            <pc:sldMk cId="4007329101" sldId="290"/>
            <ac:picMk id="175" creationId="{66835237-98A1-4F36-8475-5B9572744865}"/>
          </ac:picMkLst>
        </pc:picChg>
        <pc:picChg chg="add del mod">
          <ac:chgData name="Ozgur OZTURK" userId="99af92eb8e3f1dda" providerId="LiveId" clId="{BB0D4C27-C131-4E62-80CA-41C36E203E15}" dt="2021-04-04T09:14:05.171" v="791" actId="478"/>
          <ac:picMkLst>
            <pc:docMk/>
            <pc:sldMk cId="4007329101" sldId="290"/>
            <ac:picMk id="176" creationId="{C825E419-8693-4EDE-BB36-C7229DB7743C}"/>
          </ac:picMkLst>
        </pc:picChg>
        <pc:picChg chg="add del mod">
          <ac:chgData name="Ozgur OZTURK" userId="99af92eb8e3f1dda" providerId="LiveId" clId="{BB0D4C27-C131-4E62-80CA-41C36E203E15}" dt="2021-04-04T09:14:05.171" v="791" actId="478"/>
          <ac:picMkLst>
            <pc:docMk/>
            <pc:sldMk cId="4007329101" sldId="290"/>
            <ac:picMk id="177" creationId="{A148FC2E-E01F-4029-9399-E389A89AF7F0}"/>
          </ac:picMkLst>
        </pc:picChg>
        <pc:picChg chg="add del mod">
          <ac:chgData name="Ozgur OZTURK" userId="99af92eb8e3f1dda" providerId="LiveId" clId="{BB0D4C27-C131-4E62-80CA-41C36E203E15}" dt="2021-04-04T09:14:05.171" v="791" actId="478"/>
          <ac:picMkLst>
            <pc:docMk/>
            <pc:sldMk cId="4007329101" sldId="290"/>
            <ac:picMk id="178" creationId="{4599868E-776E-4AF5-B202-217D6C69A94F}"/>
          </ac:picMkLst>
        </pc:picChg>
        <pc:picChg chg="add del mod">
          <ac:chgData name="Ozgur OZTURK" userId="99af92eb8e3f1dda" providerId="LiveId" clId="{BB0D4C27-C131-4E62-80CA-41C36E203E15}" dt="2021-04-04T09:14:05.171" v="791" actId="478"/>
          <ac:picMkLst>
            <pc:docMk/>
            <pc:sldMk cId="4007329101" sldId="290"/>
            <ac:picMk id="179" creationId="{294357B0-B95F-4D5D-9474-8C07D07523F5}"/>
          </ac:picMkLst>
        </pc:picChg>
        <pc:picChg chg="add del mod">
          <ac:chgData name="Ozgur OZTURK" userId="99af92eb8e3f1dda" providerId="LiveId" clId="{BB0D4C27-C131-4E62-80CA-41C36E203E15}" dt="2021-04-04T09:14:05.171" v="791" actId="478"/>
          <ac:picMkLst>
            <pc:docMk/>
            <pc:sldMk cId="4007329101" sldId="290"/>
            <ac:picMk id="180" creationId="{C4F057ED-8EA9-485C-B6AD-8362A1692F09}"/>
          </ac:picMkLst>
        </pc:picChg>
        <pc:picChg chg="add del mod">
          <ac:chgData name="Ozgur OZTURK" userId="99af92eb8e3f1dda" providerId="LiveId" clId="{BB0D4C27-C131-4E62-80CA-41C36E203E15}" dt="2021-04-04T09:14:05.171" v="791" actId="478"/>
          <ac:picMkLst>
            <pc:docMk/>
            <pc:sldMk cId="4007329101" sldId="290"/>
            <ac:picMk id="181" creationId="{3DDDA880-B3E2-44B7-AE8F-B145D356410D}"/>
          </ac:picMkLst>
        </pc:picChg>
        <pc:picChg chg="add del mod">
          <ac:chgData name="Ozgur OZTURK" userId="99af92eb8e3f1dda" providerId="LiveId" clId="{BB0D4C27-C131-4E62-80CA-41C36E203E15}" dt="2021-04-04T09:14:05.171" v="791" actId="478"/>
          <ac:picMkLst>
            <pc:docMk/>
            <pc:sldMk cId="4007329101" sldId="290"/>
            <ac:picMk id="182" creationId="{015437E3-1866-4AC2-9D93-35FFF7A81937}"/>
          </ac:picMkLst>
        </pc:picChg>
        <pc:picChg chg="add del mod">
          <ac:chgData name="Ozgur OZTURK" userId="99af92eb8e3f1dda" providerId="LiveId" clId="{BB0D4C27-C131-4E62-80CA-41C36E203E15}" dt="2021-04-04T09:14:05.171" v="791" actId="478"/>
          <ac:picMkLst>
            <pc:docMk/>
            <pc:sldMk cId="4007329101" sldId="290"/>
            <ac:picMk id="183" creationId="{02F36B25-4703-4B94-AFE9-94FCB4E0CC29}"/>
          </ac:picMkLst>
        </pc:picChg>
        <pc:picChg chg="add del mod">
          <ac:chgData name="Ozgur OZTURK" userId="99af92eb8e3f1dda" providerId="LiveId" clId="{BB0D4C27-C131-4E62-80CA-41C36E203E15}" dt="2021-04-04T09:14:05.171" v="791" actId="478"/>
          <ac:picMkLst>
            <pc:docMk/>
            <pc:sldMk cId="4007329101" sldId="290"/>
            <ac:picMk id="184" creationId="{32AE4DA6-3DDA-4496-A3D9-0643F9D8E6E2}"/>
          </ac:picMkLst>
        </pc:picChg>
        <pc:picChg chg="add del mod">
          <ac:chgData name="Ozgur OZTURK" userId="99af92eb8e3f1dda" providerId="LiveId" clId="{BB0D4C27-C131-4E62-80CA-41C36E203E15}" dt="2021-04-04T09:14:05.171" v="791" actId="478"/>
          <ac:picMkLst>
            <pc:docMk/>
            <pc:sldMk cId="4007329101" sldId="290"/>
            <ac:picMk id="185" creationId="{D6C6CE11-4C7B-4DAA-8D2D-408488DC3A4B}"/>
          </ac:picMkLst>
        </pc:picChg>
        <pc:picChg chg="add del mod">
          <ac:chgData name="Ozgur OZTURK" userId="99af92eb8e3f1dda" providerId="LiveId" clId="{BB0D4C27-C131-4E62-80CA-41C36E203E15}" dt="2021-04-04T09:13:13.028" v="761" actId="21"/>
          <ac:picMkLst>
            <pc:docMk/>
            <pc:sldMk cId="4007329101" sldId="290"/>
            <ac:picMk id="1026" creationId="{26122FB0-3E69-4589-AC59-C5D2A45F28AB}"/>
          </ac:picMkLst>
        </pc:picChg>
        <pc:picChg chg="add del mod">
          <ac:chgData name="Ozgur OZTURK" userId="99af92eb8e3f1dda" providerId="LiveId" clId="{BB0D4C27-C131-4E62-80CA-41C36E203E15}" dt="2021-04-04T09:14:10.009" v="792" actId="478"/>
          <ac:picMkLst>
            <pc:docMk/>
            <pc:sldMk cId="4007329101" sldId="290"/>
            <ac:picMk id="1028" creationId="{CDD0E972-3EE5-4B41-9BC5-D93818D2F607}"/>
          </ac:picMkLst>
        </pc:picChg>
        <pc:picChg chg="add del">
          <ac:chgData name="Ozgur OZTURK" userId="99af92eb8e3f1dda" providerId="LiveId" clId="{BB0D4C27-C131-4E62-80CA-41C36E203E15}" dt="2021-04-04T08:50:41.519" v="412"/>
          <ac:picMkLst>
            <pc:docMk/>
            <pc:sldMk cId="4007329101" sldId="290"/>
            <ac:picMk id="1030" creationId="{4722DBF2-EB07-423B-8E32-167F15DA1066}"/>
          </ac:picMkLst>
        </pc:picChg>
        <pc:picChg chg="add del">
          <ac:chgData name="Ozgur OZTURK" userId="99af92eb8e3f1dda" providerId="LiveId" clId="{BB0D4C27-C131-4E62-80CA-41C36E203E15}" dt="2021-04-04T08:51:02.297" v="414"/>
          <ac:picMkLst>
            <pc:docMk/>
            <pc:sldMk cId="4007329101" sldId="290"/>
            <ac:picMk id="1032" creationId="{C19D68B3-BE18-414E-A975-8824F8C32510}"/>
          </ac:picMkLst>
        </pc:picChg>
        <pc:picChg chg="add mod">
          <ac:chgData name="Ozgur OZTURK" userId="99af92eb8e3f1dda" providerId="LiveId" clId="{BB0D4C27-C131-4E62-80CA-41C36E203E15}" dt="2021-04-04T08:51:27.589" v="417" actId="1076"/>
          <ac:picMkLst>
            <pc:docMk/>
            <pc:sldMk cId="4007329101" sldId="290"/>
            <ac:picMk id="1034" creationId="{C500D6CE-DD04-4A6A-9849-C6C08DF07E79}"/>
          </ac:picMkLst>
        </pc:picChg>
        <pc:picChg chg="add mod">
          <ac:chgData name="Ozgur OZTURK" userId="99af92eb8e3f1dda" providerId="LiveId" clId="{BB0D4C27-C131-4E62-80CA-41C36E203E15}" dt="2021-04-04T08:56:44.185" v="474" actId="1076"/>
          <ac:picMkLst>
            <pc:docMk/>
            <pc:sldMk cId="4007329101" sldId="290"/>
            <ac:picMk id="1036" creationId="{EB2695C1-2A6E-4DC6-B37A-389EDDABE3C8}"/>
          </ac:picMkLst>
        </pc:picChg>
        <pc:cxnChg chg="add mod">
          <ac:chgData name="Ozgur OZTURK" userId="99af92eb8e3f1dda" providerId="LiveId" clId="{BB0D4C27-C131-4E62-80CA-41C36E203E15}" dt="2021-04-04T08:59:26.917" v="665" actId="1037"/>
          <ac:cxnSpMkLst>
            <pc:docMk/>
            <pc:sldMk cId="4007329101" sldId="290"/>
            <ac:cxnSpMk id="33" creationId="{945D4550-F999-481F-A31B-44E5064D2DF8}"/>
          </ac:cxnSpMkLst>
        </pc:cxnChg>
        <pc:cxnChg chg="add mod">
          <ac:chgData name="Ozgur OZTURK" userId="99af92eb8e3f1dda" providerId="LiveId" clId="{BB0D4C27-C131-4E62-80CA-41C36E203E15}" dt="2021-04-04T09:00:28.678" v="670" actId="108"/>
          <ac:cxnSpMkLst>
            <pc:docMk/>
            <pc:sldMk cId="4007329101" sldId="290"/>
            <ac:cxnSpMk id="54" creationId="{EBA0F714-FF13-4EFD-A047-59D3B893442A}"/>
          </ac:cxnSpMkLst>
        </pc:cxnChg>
        <pc:cxnChg chg="add mod">
          <ac:chgData name="Ozgur OZTURK" userId="99af92eb8e3f1dda" providerId="LiveId" clId="{BB0D4C27-C131-4E62-80CA-41C36E203E15}" dt="2021-04-04T09:00:28.678" v="670" actId="108"/>
          <ac:cxnSpMkLst>
            <pc:docMk/>
            <pc:sldMk cId="4007329101" sldId="290"/>
            <ac:cxnSpMk id="56" creationId="{9BE95CC6-A35B-4301-9258-02165CE9D9DE}"/>
          </ac:cxnSpMkLst>
        </pc:cxnChg>
        <pc:cxnChg chg="add mod">
          <ac:chgData name="Ozgur OZTURK" userId="99af92eb8e3f1dda" providerId="LiveId" clId="{BB0D4C27-C131-4E62-80CA-41C36E203E15}" dt="2021-04-04T09:05:57.387" v="671" actId="13822"/>
          <ac:cxnSpMkLst>
            <pc:docMk/>
            <pc:sldMk cId="4007329101" sldId="290"/>
            <ac:cxnSpMk id="58" creationId="{67772EC3-E518-4D29-BAA8-55AE2F4ED8E0}"/>
          </ac:cxnSpMkLst>
        </pc:cxnChg>
        <pc:cxnChg chg="add mod">
          <ac:chgData name="Ozgur OZTURK" userId="99af92eb8e3f1dda" providerId="LiveId" clId="{BB0D4C27-C131-4E62-80CA-41C36E203E15}" dt="2021-04-04T09:05:57.387" v="671" actId="13822"/>
          <ac:cxnSpMkLst>
            <pc:docMk/>
            <pc:sldMk cId="4007329101" sldId="290"/>
            <ac:cxnSpMk id="60" creationId="{7FA987E8-FADC-4469-99A2-005B8E8A68B9}"/>
          </ac:cxnSpMkLst>
        </pc:cxnChg>
        <pc:cxnChg chg="add mod">
          <ac:chgData name="Ozgur OZTURK" userId="99af92eb8e3f1dda" providerId="LiveId" clId="{BB0D4C27-C131-4E62-80CA-41C36E203E15}" dt="2021-04-04T09:06:40.369" v="676" actId="14100"/>
          <ac:cxnSpMkLst>
            <pc:docMk/>
            <pc:sldMk cId="4007329101" sldId="290"/>
            <ac:cxnSpMk id="147" creationId="{3318F14A-EA88-4FA3-850C-3DCF04F18189}"/>
          </ac:cxnSpMkLst>
        </pc:cxnChg>
        <pc:cxnChg chg="add mod">
          <ac:chgData name="Ozgur OZTURK" userId="99af92eb8e3f1dda" providerId="LiveId" clId="{BB0D4C27-C131-4E62-80CA-41C36E203E15}" dt="2021-04-04T09:06:45.811" v="679" actId="14100"/>
          <ac:cxnSpMkLst>
            <pc:docMk/>
            <pc:sldMk cId="4007329101" sldId="290"/>
            <ac:cxnSpMk id="150" creationId="{F54F35AF-C0F6-4128-85D4-3EF1B07C8A27}"/>
          </ac:cxnSpMkLst>
        </pc:cxnChg>
        <pc:cxnChg chg="add mod">
          <ac:chgData name="Ozgur OZTURK" userId="99af92eb8e3f1dda" providerId="LiveId" clId="{BB0D4C27-C131-4E62-80CA-41C36E203E15}" dt="2021-04-04T09:06:51.361" v="682" actId="14100"/>
          <ac:cxnSpMkLst>
            <pc:docMk/>
            <pc:sldMk cId="4007329101" sldId="290"/>
            <ac:cxnSpMk id="153" creationId="{C0432668-77F4-4ACA-9680-8EED7FD47BC1}"/>
          </ac:cxnSpMkLst>
        </pc:cxnChg>
        <pc:cxnChg chg="add mod">
          <ac:chgData name="Ozgur OZTURK" userId="99af92eb8e3f1dda" providerId="LiveId" clId="{BB0D4C27-C131-4E62-80CA-41C36E203E15}" dt="2021-04-04T09:06:57.147" v="685" actId="14100"/>
          <ac:cxnSpMkLst>
            <pc:docMk/>
            <pc:sldMk cId="4007329101" sldId="290"/>
            <ac:cxnSpMk id="156" creationId="{3F4B4B32-61B5-4C3E-8281-8BA25FE8D4EC}"/>
          </ac:cxnSpMkLst>
        </pc:cxnChg>
        <pc:cxnChg chg="add mod">
          <ac:chgData name="Ozgur OZTURK" userId="99af92eb8e3f1dda" providerId="LiveId" clId="{BB0D4C27-C131-4E62-80CA-41C36E203E15}" dt="2021-04-04T09:07:04.238" v="688" actId="14100"/>
          <ac:cxnSpMkLst>
            <pc:docMk/>
            <pc:sldMk cId="4007329101" sldId="290"/>
            <ac:cxnSpMk id="159" creationId="{E1BAA69A-1116-428A-9DB5-852CBFB63529}"/>
          </ac:cxnSpMkLst>
        </pc:cxnChg>
        <pc:cxnChg chg="add mod">
          <ac:chgData name="Ozgur OZTURK" userId="99af92eb8e3f1dda" providerId="LiveId" clId="{BB0D4C27-C131-4E62-80CA-41C36E203E15}" dt="2021-04-04T09:05:57.387" v="671" actId="13822"/>
          <ac:cxnSpMkLst>
            <pc:docMk/>
            <pc:sldMk cId="4007329101" sldId="290"/>
            <ac:cxnSpMk id="1025" creationId="{F2A4CD83-4833-4143-8357-E969A522560C}"/>
          </ac:cxnSpMkLst>
        </pc:cxnChg>
        <pc:cxnChg chg="add mod">
          <ac:chgData name="Ozgur OZTURK" userId="99af92eb8e3f1dda" providerId="LiveId" clId="{BB0D4C27-C131-4E62-80CA-41C36E203E15}" dt="2021-04-04T09:06:32.688" v="673" actId="17032"/>
          <ac:cxnSpMkLst>
            <pc:docMk/>
            <pc:sldMk cId="4007329101" sldId="290"/>
            <ac:cxnSpMk id="1029" creationId="{289D315F-1A3F-4322-A052-C3D92A602D12}"/>
          </ac:cxnSpMkLst>
        </pc:cxnChg>
      </pc:sldChg>
      <pc:sldChg chg="modSp add del mod modAnim">
        <pc:chgData name="Ozgur OZTURK" userId="99af92eb8e3f1dda" providerId="LiveId" clId="{BB0D4C27-C131-4E62-80CA-41C36E203E15}" dt="2021-04-04T09:17:50.063" v="796" actId="47"/>
        <pc:sldMkLst>
          <pc:docMk/>
          <pc:sldMk cId="1338157424" sldId="291"/>
        </pc:sldMkLst>
        <pc:spChg chg="mod">
          <ac:chgData name="Ozgur OZTURK" userId="99af92eb8e3f1dda" providerId="LiveId" clId="{BB0D4C27-C131-4E62-80CA-41C36E203E15}" dt="2021-04-04T09:12:31.686" v="746" actId="1037"/>
          <ac:spMkLst>
            <pc:docMk/>
            <pc:sldMk cId="1338157424" sldId="291"/>
            <ac:spMk id="10" creationId="{283B78DC-76DA-4F6C-8867-6ECE76D84F20}"/>
          </ac:spMkLst>
        </pc:spChg>
        <pc:spChg chg="mod">
          <ac:chgData name="Ozgur OZTURK" userId="99af92eb8e3f1dda" providerId="LiveId" clId="{BB0D4C27-C131-4E62-80CA-41C36E203E15}" dt="2021-04-04T09:12:31.686" v="746" actId="1037"/>
          <ac:spMkLst>
            <pc:docMk/>
            <pc:sldMk cId="1338157424" sldId="291"/>
            <ac:spMk id="19" creationId="{0D3CF087-C19A-45C6-B818-8218FF1F8B10}"/>
          </ac:spMkLst>
        </pc:spChg>
        <pc:spChg chg="mod">
          <ac:chgData name="Ozgur OZTURK" userId="99af92eb8e3f1dda" providerId="LiveId" clId="{BB0D4C27-C131-4E62-80CA-41C36E203E15}" dt="2021-04-04T09:12:31.686" v="746" actId="1037"/>
          <ac:spMkLst>
            <pc:docMk/>
            <pc:sldMk cId="1338157424" sldId="291"/>
            <ac:spMk id="22" creationId="{965E584A-77E0-475E-9BAF-E008E551B43E}"/>
          </ac:spMkLst>
        </pc:spChg>
        <pc:spChg chg="mod">
          <ac:chgData name="Ozgur OZTURK" userId="99af92eb8e3f1dda" providerId="LiveId" clId="{BB0D4C27-C131-4E62-80CA-41C36E203E15}" dt="2021-04-04T09:12:31.686" v="746" actId="1037"/>
          <ac:spMkLst>
            <pc:docMk/>
            <pc:sldMk cId="1338157424" sldId="291"/>
            <ac:spMk id="25" creationId="{267DDB5E-1845-4858-A7C1-59E48EDAA35D}"/>
          </ac:spMkLst>
        </pc:spChg>
        <pc:spChg chg="mod">
          <ac:chgData name="Ozgur OZTURK" userId="99af92eb8e3f1dda" providerId="LiveId" clId="{BB0D4C27-C131-4E62-80CA-41C36E203E15}" dt="2021-04-04T09:12:31.686" v="746" actId="1037"/>
          <ac:spMkLst>
            <pc:docMk/>
            <pc:sldMk cId="1338157424" sldId="291"/>
            <ac:spMk id="44" creationId="{22E2A030-CB9A-4BA6-9F88-BB5103590129}"/>
          </ac:spMkLst>
        </pc:spChg>
        <pc:spChg chg="mod">
          <ac:chgData name="Ozgur OZTURK" userId="99af92eb8e3f1dda" providerId="LiveId" clId="{BB0D4C27-C131-4E62-80CA-41C36E203E15}" dt="2021-04-04T09:12:31.686" v="746" actId="1037"/>
          <ac:spMkLst>
            <pc:docMk/>
            <pc:sldMk cId="1338157424" sldId="291"/>
            <ac:spMk id="46" creationId="{5F6EDBB8-A062-4926-A1CA-055D60A28F2C}"/>
          </ac:spMkLst>
        </pc:spChg>
        <pc:spChg chg="mod">
          <ac:chgData name="Ozgur OZTURK" userId="99af92eb8e3f1dda" providerId="LiveId" clId="{BB0D4C27-C131-4E62-80CA-41C36E203E15}" dt="2021-04-04T09:12:31.686" v="746" actId="1037"/>
          <ac:spMkLst>
            <pc:docMk/>
            <pc:sldMk cId="1338157424" sldId="291"/>
            <ac:spMk id="48" creationId="{AAC9AEA3-E1E4-4E3F-9C3B-A5B8D4940B1E}"/>
          </ac:spMkLst>
        </pc:spChg>
        <pc:spChg chg="mod">
          <ac:chgData name="Ozgur OZTURK" userId="99af92eb8e3f1dda" providerId="LiveId" clId="{BB0D4C27-C131-4E62-80CA-41C36E203E15}" dt="2021-04-04T09:12:31.686" v="746" actId="1037"/>
          <ac:spMkLst>
            <pc:docMk/>
            <pc:sldMk cId="1338157424" sldId="291"/>
            <ac:spMk id="50" creationId="{4B7E2473-4E6B-46FB-B604-AE9AE0DA0235}"/>
          </ac:spMkLst>
        </pc:spChg>
        <pc:spChg chg="mod">
          <ac:chgData name="Ozgur OZTURK" userId="99af92eb8e3f1dda" providerId="LiveId" clId="{BB0D4C27-C131-4E62-80CA-41C36E203E15}" dt="2021-04-04T09:12:31.686" v="746" actId="1037"/>
          <ac:spMkLst>
            <pc:docMk/>
            <pc:sldMk cId="1338157424" sldId="291"/>
            <ac:spMk id="70" creationId="{7D87EF63-C832-451F-8697-6D60514437FB}"/>
          </ac:spMkLst>
        </pc:spChg>
        <pc:spChg chg="mod">
          <ac:chgData name="Ozgur OZTURK" userId="99af92eb8e3f1dda" providerId="LiveId" clId="{BB0D4C27-C131-4E62-80CA-41C36E203E15}" dt="2021-04-04T09:12:31.686" v="746" actId="1037"/>
          <ac:spMkLst>
            <pc:docMk/>
            <pc:sldMk cId="1338157424" sldId="291"/>
            <ac:spMk id="72" creationId="{3F862EF6-38ED-4A76-A19D-DF83E5A7E94A}"/>
          </ac:spMkLst>
        </pc:spChg>
        <pc:spChg chg="mod">
          <ac:chgData name="Ozgur OZTURK" userId="99af92eb8e3f1dda" providerId="LiveId" clId="{BB0D4C27-C131-4E62-80CA-41C36E203E15}" dt="2021-04-04T09:12:31.686" v="746" actId="1037"/>
          <ac:spMkLst>
            <pc:docMk/>
            <pc:sldMk cId="1338157424" sldId="291"/>
            <ac:spMk id="74" creationId="{F801ECD7-0E3B-49F1-8344-3B66BBBE07B1}"/>
          </ac:spMkLst>
        </pc:spChg>
        <pc:spChg chg="mod">
          <ac:chgData name="Ozgur OZTURK" userId="99af92eb8e3f1dda" providerId="LiveId" clId="{BB0D4C27-C131-4E62-80CA-41C36E203E15}" dt="2021-04-04T09:12:31.686" v="746" actId="1037"/>
          <ac:spMkLst>
            <pc:docMk/>
            <pc:sldMk cId="1338157424" sldId="291"/>
            <ac:spMk id="76" creationId="{012BF0C0-70F0-48EA-BAA0-52FD7C129231}"/>
          </ac:spMkLst>
        </pc:spChg>
        <pc:spChg chg="mod">
          <ac:chgData name="Ozgur OZTURK" userId="99af92eb8e3f1dda" providerId="LiveId" clId="{BB0D4C27-C131-4E62-80CA-41C36E203E15}" dt="2021-04-04T09:12:31.686" v="746" actId="1037"/>
          <ac:spMkLst>
            <pc:docMk/>
            <pc:sldMk cId="1338157424" sldId="291"/>
            <ac:spMk id="89" creationId="{8697BBAD-30B0-43ED-B9BD-786BD1304F3C}"/>
          </ac:spMkLst>
        </pc:spChg>
        <pc:spChg chg="mod">
          <ac:chgData name="Ozgur OZTURK" userId="99af92eb8e3f1dda" providerId="LiveId" clId="{BB0D4C27-C131-4E62-80CA-41C36E203E15}" dt="2021-04-04T09:12:31.686" v="746" actId="1037"/>
          <ac:spMkLst>
            <pc:docMk/>
            <pc:sldMk cId="1338157424" sldId="291"/>
            <ac:spMk id="91" creationId="{7F789A9F-0F97-4C56-8F2A-5F666023F336}"/>
          </ac:spMkLst>
        </pc:spChg>
        <pc:spChg chg="mod">
          <ac:chgData name="Ozgur OZTURK" userId="99af92eb8e3f1dda" providerId="LiveId" clId="{BB0D4C27-C131-4E62-80CA-41C36E203E15}" dt="2021-04-04T09:12:31.686" v="746" actId="1037"/>
          <ac:spMkLst>
            <pc:docMk/>
            <pc:sldMk cId="1338157424" sldId="291"/>
            <ac:spMk id="93" creationId="{3AD1F4DE-D408-4E3D-8912-090E34C586C4}"/>
          </ac:spMkLst>
        </pc:spChg>
        <pc:spChg chg="mod">
          <ac:chgData name="Ozgur OZTURK" userId="99af92eb8e3f1dda" providerId="LiveId" clId="{BB0D4C27-C131-4E62-80CA-41C36E203E15}" dt="2021-04-04T09:12:31.686" v="746" actId="1037"/>
          <ac:spMkLst>
            <pc:docMk/>
            <pc:sldMk cId="1338157424" sldId="291"/>
            <ac:spMk id="95" creationId="{AAF1F0B1-60ED-49B6-9B90-ED8E41E7193E}"/>
          </ac:spMkLst>
        </pc:spChg>
        <pc:spChg chg="mod">
          <ac:chgData name="Ozgur OZTURK" userId="99af92eb8e3f1dda" providerId="LiveId" clId="{BB0D4C27-C131-4E62-80CA-41C36E203E15}" dt="2021-04-04T09:12:31.686" v="746" actId="1037"/>
          <ac:spMkLst>
            <pc:docMk/>
            <pc:sldMk cId="1338157424" sldId="291"/>
            <ac:spMk id="108" creationId="{A4222421-453E-45BC-9357-F378B25E2969}"/>
          </ac:spMkLst>
        </pc:spChg>
        <pc:spChg chg="mod">
          <ac:chgData name="Ozgur OZTURK" userId="99af92eb8e3f1dda" providerId="LiveId" clId="{BB0D4C27-C131-4E62-80CA-41C36E203E15}" dt="2021-04-04T09:12:31.686" v="746" actId="1037"/>
          <ac:spMkLst>
            <pc:docMk/>
            <pc:sldMk cId="1338157424" sldId="291"/>
            <ac:spMk id="110" creationId="{EAB36099-FA4F-402F-80B9-2436FE16AB72}"/>
          </ac:spMkLst>
        </pc:spChg>
        <pc:spChg chg="mod">
          <ac:chgData name="Ozgur OZTURK" userId="99af92eb8e3f1dda" providerId="LiveId" clId="{BB0D4C27-C131-4E62-80CA-41C36E203E15}" dt="2021-04-04T09:12:31.686" v="746" actId="1037"/>
          <ac:spMkLst>
            <pc:docMk/>
            <pc:sldMk cId="1338157424" sldId="291"/>
            <ac:spMk id="112" creationId="{39E4677D-8C53-46DF-B1EF-44F027F74E9E}"/>
          </ac:spMkLst>
        </pc:spChg>
        <pc:spChg chg="mod">
          <ac:chgData name="Ozgur OZTURK" userId="99af92eb8e3f1dda" providerId="LiveId" clId="{BB0D4C27-C131-4E62-80CA-41C36E203E15}" dt="2021-04-04T09:12:31.686" v="746" actId="1037"/>
          <ac:spMkLst>
            <pc:docMk/>
            <pc:sldMk cId="1338157424" sldId="291"/>
            <ac:spMk id="114" creationId="{7576FB65-0B44-4158-ADB3-0B9FD97816F7}"/>
          </ac:spMkLst>
        </pc:spChg>
        <pc:spChg chg="mod">
          <ac:chgData name="Ozgur OZTURK" userId="99af92eb8e3f1dda" providerId="LiveId" clId="{BB0D4C27-C131-4E62-80CA-41C36E203E15}" dt="2021-04-04T09:12:31.686" v="746" actId="1037"/>
          <ac:spMkLst>
            <pc:docMk/>
            <pc:sldMk cId="1338157424" sldId="291"/>
            <ac:spMk id="127" creationId="{07FFDCB5-75C1-40F4-81CB-BB8BC805942D}"/>
          </ac:spMkLst>
        </pc:spChg>
        <pc:spChg chg="mod">
          <ac:chgData name="Ozgur OZTURK" userId="99af92eb8e3f1dda" providerId="LiveId" clId="{BB0D4C27-C131-4E62-80CA-41C36E203E15}" dt="2021-04-04T09:12:31.686" v="746" actId="1037"/>
          <ac:spMkLst>
            <pc:docMk/>
            <pc:sldMk cId="1338157424" sldId="291"/>
            <ac:spMk id="129" creationId="{6E0BAB4D-DF3B-4E7F-8A57-5F5B5DEE2AC6}"/>
          </ac:spMkLst>
        </pc:spChg>
        <pc:spChg chg="mod">
          <ac:chgData name="Ozgur OZTURK" userId="99af92eb8e3f1dda" providerId="LiveId" clId="{BB0D4C27-C131-4E62-80CA-41C36E203E15}" dt="2021-04-04T09:12:31.686" v="746" actId="1037"/>
          <ac:spMkLst>
            <pc:docMk/>
            <pc:sldMk cId="1338157424" sldId="291"/>
            <ac:spMk id="131" creationId="{8B317340-C8F9-40F6-8219-1772C1A61A37}"/>
          </ac:spMkLst>
        </pc:spChg>
        <pc:spChg chg="mod">
          <ac:chgData name="Ozgur OZTURK" userId="99af92eb8e3f1dda" providerId="LiveId" clId="{BB0D4C27-C131-4E62-80CA-41C36E203E15}" dt="2021-04-04T09:12:31.686" v="746" actId="1037"/>
          <ac:spMkLst>
            <pc:docMk/>
            <pc:sldMk cId="1338157424" sldId="291"/>
            <ac:spMk id="133" creationId="{BDB5A251-68E1-4EA1-81DD-649B845C1569}"/>
          </ac:spMkLst>
        </pc:spChg>
        <pc:grpChg chg="mod">
          <ac:chgData name="Ozgur OZTURK" userId="99af92eb8e3f1dda" providerId="LiveId" clId="{BB0D4C27-C131-4E62-80CA-41C36E203E15}" dt="2021-04-04T09:12:31.686" v="746" actId="1037"/>
          <ac:grpSpMkLst>
            <pc:docMk/>
            <pc:sldMk cId="1338157424" sldId="291"/>
            <ac:grpSpMk id="9" creationId="{C9E1A64C-643A-4F80-B5BA-8A47B3BCDEF7}"/>
          </ac:grpSpMkLst>
        </pc:grpChg>
        <pc:grpChg chg="mod">
          <ac:chgData name="Ozgur OZTURK" userId="99af92eb8e3f1dda" providerId="LiveId" clId="{BB0D4C27-C131-4E62-80CA-41C36E203E15}" dt="2021-04-04T09:12:31.686" v="746" actId="1037"/>
          <ac:grpSpMkLst>
            <pc:docMk/>
            <pc:sldMk cId="1338157424" sldId="291"/>
            <ac:grpSpMk id="12" creationId="{02BB9621-A087-443D-88DF-A866EE0869C2}"/>
          </ac:grpSpMkLst>
        </pc:grpChg>
        <pc:grpChg chg="mod">
          <ac:chgData name="Ozgur OZTURK" userId="99af92eb8e3f1dda" providerId="LiveId" clId="{BB0D4C27-C131-4E62-80CA-41C36E203E15}" dt="2021-04-04T09:12:31.686" v="746" actId="1037"/>
          <ac:grpSpMkLst>
            <pc:docMk/>
            <pc:sldMk cId="1338157424" sldId="291"/>
            <ac:grpSpMk id="17" creationId="{2F4AB043-AD2D-4B54-9520-2D1E642A366D}"/>
          </ac:grpSpMkLst>
        </pc:grpChg>
        <pc:grpChg chg="mod">
          <ac:chgData name="Ozgur OZTURK" userId="99af92eb8e3f1dda" providerId="LiveId" clId="{BB0D4C27-C131-4E62-80CA-41C36E203E15}" dt="2021-04-04T09:12:31.686" v="746" actId="1037"/>
          <ac:grpSpMkLst>
            <pc:docMk/>
            <pc:sldMk cId="1338157424" sldId="291"/>
            <ac:grpSpMk id="20" creationId="{7B5EC80F-1089-4726-89DF-C46BE050719B}"/>
          </ac:grpSpMkLst>
        </pc:grpChg>
        <pc:grpChg chg="mod">
          <ac:chgData name="Ozgur OZTURK" userId="99af92eb8e3f1dda" providerId="LiveId" clId="{BB0D4C27-C131-4E62-80CA-41C36E203E15}" dt="2021-04-04T09:12:31.686" v="746" actId="1037"/>
          <ac:grpSpMkLst>
            <pc:docMk/>
            <pc:sldMk cId="1338157424" sldId="291"/>
            <ac:grpSpMk id="23" creationId="{EB776D05-E91E-4C06-B8B8-EE37765042C8}"/>
          </ac:grpSpMkLst>
        </pc:grpChg>
        <pc:grpChg chg="mod">
          <ac:chgData name="Ozgur OZTURK" userId="99af92eb8e3f1dda" providerId="LiveId" clId="{BB0D4C27-C131-4E62-80CA-41C36E203E15}" dt="2021-04-04T09:12:31.686" v="746" actId="1037"/>
          <ac:grpSpMkLst>
            <pc:docMk/>
            <pc:sldMk cId="1338157424" sldId="291"/>
            <ac:grpSpMk id="28" creationId="{2D54DF96-0336-419A-AA93-7DE4C4649561}"/>
          </ac:grpSpMkLst>
        </pc:grpChg>
        <pc:grpChg chg="mod">
          <ac:chgData name="Ozgur OZTURK" userId="99af92eb8e3f1dda" providerId="LiveId" clId="{BB0D4C27-C131-4E62-80CA-41C36E203E15}" dt="2021-04-04T09:12:31.686" v="746" actId="1037"/>
          <ac:grpSpMkLst>
            <pc:docMk/>
            <pc:sldMk cId="1338157424" sldId="291"/>
            <ac:grpSpMk id="35" creationId="{F557EA97-37C9-489D-8B6B-8798DD306F2E}"/>
          </ac:grpSpMkLst>
        </pc:grpChg>
        <pc:grpChg chg="mod">
          <ac:chgData name="Ozgur OZTURK" userId="99af92eb8e3f1dda" providerId="LiveId" clId="{BB0D4C27-C131-4E62-80CA-41C36E203E15}" dt="2021-04-04T09:12:31.686" v="746" actId="1037"/>
          <ac:grpSpMkLst>
            <pc:docMk/>
            <pc:sldMk cId="1338157424" sldId="291"/>
            <ac:grpSpMk id="36" creationId="{6E2126DD-E131-4DC0-B736-297F9997E66F}"/>
          </ac:grpSpMkLst>
        </pc:grpChg>
        <pc:grpChg chg="mod">
          <ac:chgData name="Ozgur OZTURK" userId="99af92eb8e3f1dda" providerId="LiveId" clId="{BB0D4C27-C131-4E62-80CA-41C36E203E15}" dt="2021-04-04T09:12:31.686" v="746" actId="1037"/>
          <ac:grpSpMkLst>
            <pc:docMk/>
            <pc:sldMk cId="1338157424" sldId="291"/>
            <ac:grpSpMk id="37" creationId="{AA6CC0E9-9905-4A6D-9E71-FCBF4DB398FF}"/>
          </ac:grpSpMkLst>
        </pc:grpChg>
        <pc:grpChg chg="mod">
          <ac:chgData name="Ozgur OZTURK" userId="99af92eb8e3f1dda" providerId="LiveId" clId="{BB0D4C27-C131-4E62-80CA-41C36E203E15}" dt="2021-04-04T09:12:31.686" v="746" actId="1037"/>
          <ac:grpSpMkLst>
            <pc:docMk/>
            <pc:sldMk cId="1338157424" sldId="291"/>
            <ac:grpSpMk id="38" creationId="{89A4C130-364C-4860-86E7-7D74401F8035}"/>
          </ac:grpSpMkLst>
        </pc:grpChg>
        <pc:grpChg chg="mod">
          <ac:chgData name="Ozgur OZTURK" userId="99af92eb8e3f1dda" providerId="LiveId" clId="{BB0D4C27-C131-4E62-80CA-41C36E203E15}" dt="2021-04-04T09:12:31.686" v="746" actId="1037"/>
          <ac:grpSpMkLst>
            <pc:docMk/>
            <pc:sldMk cId="1338157424" sldId="291"/>
            <ac:grpSpMk id="39" creationId="{63647FCA-8831-457F-9800-74F2220145EF}"/>
          </ac:grpSpMkLst>
        </pc:grpChg>
        <pc:grpChg chg="mod">
          <ac:chgData name="Ozgur OZTURK" userId="99af92eb8e3f1dda" providerId="LiveId" clId="{BB0D4C27-C131-4E62-80CA-41C36E203E15}" dt="2021-04-04T09:12:31.686" v="746" actId="1037"/>
          <ac:grpSpMkLst>
            <pc:docMk/>
            <pc:sldMk cId="1338157424" sldId="291"/>
            <ac:grpSpMk id="40" creationId="{3598A2FE-E51E-4A6B-9B40-EA929EDEF387}"/>
          </ac:grpSpMkLst>
        </pc:grpChg>
        <pc:grpChg chg="mod">
          <ac:chgData name="Ozgur OZTURK" userId="99af92eb8e3f1dda" providerId="LiveId" clId="{BB0D4C27-C131-4E62-80CA-41C36E203E15}" dt="2021-04-04T09:12:31.686" v="746" actId="1037"/>
          <ac:grpSpMkLst>
            <pc:docMk/>
            <pc:sldMk cId="1338157424" sldId="291"/>
            <ac:grpSpMk id="61" creationId="{B1AC2D20-3C65-4E23-BC87-30B4A415107E}"/>
          </ac:grpSpMkLst>
        </pc:grpChg>
        <pc:grpChg chg="mod">
          <ac:chgData name="Ozgur OZTURK" userId="99af92eb8e3f1dda" providerId="LiveId" clId="{BB0D4C27-C131-4E62-80CA-41C36E203E15}" dt="2021-04-04T09:12:31.686" v="746" actId="1037"/>
          <ac:grpSpMkLst>
            <pc:docMk/>
            <pc:sldMk cId="1338157424" sldId="291"/>
            <ac:grpSpMk id="62" creationId="{90B8A4C3-462D-4F17-AE45-0E8354EF2D3A}"/>
          </ac:grpSpMkLst>
        </pc:grpChg>
        <pc:grpChg chg="mod">
          <ac:chgData name="Ozgur OZTURK" userId="99af92eb8e3f1dda" providerId="LiveId" clId="{BB0D4C27-C131-4E62-80CA-41C36E203E15}" dt="2021-04-04T09:12:31.686" v="746" actId="1037"/>
          <ac:grpSpMkLst>
            <pc:docMk/>
            <pc:sldMk cId="1338157424" sldId="291"/>
            <ac:grpSpMk id="63" creationId="{9F019A8D-8B56-4C55-A6D5-09E326ED4AD5}"/>
          </ac:grpSpMkLst>
        </pc:grpChg>
        <pc:grpChg chg="mod">
          <ac:chgData name="Ozgur OZTURK" userId="99af92eb8e3f1dda" providerId="LiveId" clId="{BB0D4C27-C131-4E62-80CA-41C36E203E15}" dt="2021-04-04T09:12:31.686" v="746" actId="1037"/>
          <ac:grpSpMkLst>
            <pc:docMk/>
            <pc:sldMk cId="1338157424" sldId="291"/>
            <ac:grpSpMk id="64" creationId="{BCD4CB16-A24E-47C6-8250-3ABCCC0EF1B8}"/>
          </ac:grpSpMkLst>
        </pc:grpChg>
        <pc:grpChg chg="mod">
          <ac:chgData name="Ozgur OZTURK" userId="99af92eb8e3f1dda" providerId="LiveId" clId="{BB0D4C27-C131-4E62-80CA-41C36E203E15}" dt="2021-04-04T09:12:31.686" v="746" actId="1037"/>
          <ac:grpSpMkLst>
            <pc:docMk/>
            <pc:sldMk cId="1338157424" sldId="291"/>
            <ac:grpSpMk id="65" creationId="{72AAE127-FA65-412E-890E-E5E48003C005}"/>
          </ac:grpSpMkLst>
        </pc:grpChg>
        <pc:grpChg chg="mod">
          <ac:chgData name="Ozgur OZTURK" userId="99af92eb8e3f1dda" providerId="LiveId" clId="{BB0D4C27-C131-4E62-80CA-41C36E203E15}" dt="2021-04-04T09:12:31.686" v="746" actId="1037"/>
          <ac:grpSpMkLst>
            <pc:docMk/>
            <pc:sldMk cId="1338157424" sldId="291"/>
            <ac:grpSpMk id="66" creationId="{5F242587-2FBE-4614-BC5D-AD403EEE3AC7}"/>
          </ac:grpSpMkLst>
        </pc:grpChg>
        <pc:grpChg chg="mod">
          <ac:chgData name="Ozgur OZTURK" userId="99af92eb8e3f1dda" providerId="LiveId" clId="{BB0D4C27-C131-4E62-80CA-41C36E203E15}" dt="2021-04-04T09:12:31.686" v="746" actId="1037"/>
          <ac:grpSpMkLst>
            <pc:docMk/>
            <pc:sldMk cId="1338157424" sldId="291"/>
            <ac:grpSpMk id="80" creationId="{E84E7A59-1D03-4BB4-A2D0-D0E49B14BAF0}"/>
          </ac:grpSpMkLst>
        </pc:grpChg>
        <pc:grpChg chg="mod">
          <ac:chgData name="Ozgur OZTURK" userId="99af92eb8e3f1dda" providerId="LiveId" clId="{BB0D4C27-C131-4E62-80CA-41C36E203E15}" dt="2021-04-04T09:12:31.686" v="746" actId="1037"/>
          <ac:grpSpMkLst>
            <pc:docMk/>
            <pc:sldMk cId="1338157424" sldId="291"/>
            <ac:grpSpMk id="81" creationId="{F9F1504A-C44E-43E2-B8E3-1974F6084BDE}"/>
          </ac:grpSpMkLst>
        </pc:grpChg>
        <pc:grpChg chg="mod">
          <ac:chgData name="Ozgur OZTURK" userId="99af92eb8e3f1dda" providerId="LiveId" clId="{BB0D4C27-C131-4E62-80CA-41C36E203E15}" dt="2021-04-04T09:12:31.686" v="746" actId="1037"/>
          <ac:grpSpMkLst>
            <pc:docMk/>
            <pc:sldMk cId="1338157424" sldId="291"/>
            <ac:grpSpMk id="82" creationId="{E6EFE859-DC13-42DF-B180-5913CED480CB}"/>
          </ac:grpSpMkLst>
        </pc:grpChg>
        <pc:grpChg chg="mod">
          <ac:chgData name="Ozgur OZTURK" userId="99af92eb8e3f1dda" providerId="LiveId" clId="{BB0D4C27-C131-4E62-80CA-41C36E203E15}" dt="2021-04-04T09:12:31.686" v="746" actId="1037"/>
          <ac:grpSpMkLst>
            <pc:docMk/>
            <pc:sldMk cId="1338157424" sldId="291"/>
            <ac:grpSpMk id="83" creationId="{00E208C3-9D36-47E9-B404-F53C70974842}"/>
          </ac:grpSpMkLst>
        </pc:grpChg>
        <pc:grpChg chg="mod">
          <ac:chgData name="Ozgur OZTURK" userId="99af92eb8e3f1dda" providerId="LiveId" clId="{BB0D4C27-C131-4E62-80CA-41C36E203E15}" dt="2021-04-04T09:12:31.686" v="746" actId="1037"/>
          <ac:grpSpMkLst>
            <pc:docMk/>
            <pc:sldMk cId="1338157424" sldId="291"/>
            <ac:grpSpMk id="84" creationId="{4BB00084-0236-4C20-B1DA-A90799DA3908}"/>
          </ac:grpSpMkLst>
        </pc:grpChg>
        <pc:grpChg chg="mod">
          <ac:chgData name="Ozgur OZTURK" userId="99af92eb8e3f1dda" providerId="LiveId" clId="{BB0D4C27-C131-4E62-80CA-41C36E203E15}" dt="2021-04-04T09:12:31.686" v="746" actId="1037"/>
          <ac:grpSpMkLst>
            <pc:docMk/>
            <pc:sldMk cId="1338157424" sldId="291"/>
            <ac:grpSpMk id="85" creationId="{BE3335AC-768C-4CEF-90BD-5314A0400CF7}"/>
          </ac:grpSpMkLst>
        </pc:grpChg>
        <pc:grpChg chg="mod">
          <ac:chgData name="Ozgur OZTURK" userId="99af92eb8e3f1dda" providerId="LiveId" clId="{BB0D4C27-C131-4E62-80CA-41C36E203E15}" dt="2021-04-04T09:12:31.686" v="746" actId="1037"/>
          <ac:grpSpMkLst>
            <pc:docMk/>
            <pc:sldMk cId="1338157424" sldId="291"/>
            <ac:grpSpMk id="99" creationId="{9C019772-52E5-43D5-8E12-4A89BE0007F4}"/>
          </ac:grpSpMkLst>
        </pc:grpChg>
        <pc:grpChg chg="mod">
          <ac:chgData name="Ozgur OZTURK" userId="99af92eb8e3f1dda" providerId="LiveId" clId="{BB0D4C27-C131-4E62-80CA-41C36E203E15}" dt="2021-04-04T09:12:31.686" v="746" actId="1037"/>
          <ac:grpSpMkLst>
            <pc:docMk/>
            <pc:sldMk cId="1338157424" sldId="291"/>
            <ac:grpSpMk id="100" creationId="{7C307D8E-40C8-4150-A3BF-ED0DEFB28688}"/>
          </ac:grpSpMkLst>
        </pc:grpChg>
        <pc:grpChg chg="mod">
          <ac:chgData name="Ozgur OZTURK" userId="99af92eb8e3f1dda" providerId="LiveId" clId="{BB0D4C27-C131-4E62-80CA-41C36E203E15}" dt="2021-04-04T09:12:31.686" v="746" actId="1037"/>
          <ac:grpSpMkLst>
            <pc:docMk/>
            <pc:sldMk cId="1338157424" sldId="291"/>
            <ac:grpSpMk id="101" creationId="{50BA7176-DF72-4F02-B005-7551CA9C5596}"/>
          </ac:grpSpMkLst>
        </pc:grpChg>
        <pc:grpChg chg="mod">
          <ac:chgData name="Ozgur OZTURK" userId="99af92eb8e3f1dda" providerId="LiveId" clId="{BB0D4C27-C131-4E62-80CA-41C36E203E15}" dt="2021-04-04T09:12:31.686" v="746" actId="1037"/>
          <ac:grpSpMkLst>
            <pc:docMk/>
            <pc:sldMk cId="1338157424" sldId="291"/>
            <ac:grpSpMk id="102" creationId="{0121C52A-1565-4B54-8ACF-D6E2D95E6568}"/>
          </ac:grpSpMkLst>
        </pc:grpChg>
        <pc:grpChg chg="mod">
          <ac:chgData name="Ozgur OZTURK" userId="99af92eb8e3f1dda" providerId="LiveId" clId="{BB0D4C27-C131-4E62-80CA-41C36E203E15}" dt="2021-04-04T09:12:31.686" v="746" actId="1037"/>
          <ac:grpSpMkLst>
            <pc:docMk/>
            <pc:sldMk cId="1338157424" sldId="291"/>
            <ac:grpSpMk id="103" creationId="{8DE19911-A637-4F72-BF5A-C7D716EA2B92}"/>
          </ac:grpSpMkLst>
        </pc:grpChg>
        <pc:grpChg chg="mod">
          <ac:chgData name="Ozgur OZTURK" userId="99af92eb8e3f1dda" providerId="LiveId" clId="{BB0D4C27-C131-4E62-80CA-41C36E203E15}" dt="2021-04-04T09:12:31.686" v="746" actId="1037"/>
          <ac:grpSpMkLst>
            <pc:docMk/>
            <pc:sldMk cId="1338157424" sldId="291"/>
            <ac:grpSpMk id="104" creationId="{9008848A-FB98-40C4-8696-8CD5796904FF}"/>
          </ac:grpSpMkLst>
        </pc:grpChg>
        <pc:grpChg chg="mod">
          <ac:chgData name="Ozgur OZTURK" userId="99af92eb8e3f1dda" providerId="LiveId" clId="{BB0D4C27-C131-4E62-80CA-41C36E203E15}" dt="2021-04-04T09:12:31.686" v="746" actId="1037"/>
          <ac:grpSpMkLst>
            <pc:docMk/>
            <pc:sldMk cId="1338157424" sldId="291"/>
            <ac:grpSpMk id="118" creationId="{A5E27C22-1FA9-4E6C-9D39-16EDD6D234F1}"/>
          </ac:grpSpMkLst>
        </pc:grpChg>
        <pc:grpChg chg="mod">
          <ac:chgData name="Ozgur OZTURK" userId="99af92eb8e3f1dda" providerId="LiveId" clId="{BB0D4C27-C131-4E62-80CA-41C36E203E15}" dt="2021-04-04T09:12:31.686" v="746" actId="1037"/>
          <ac:grpSpMkLst>
            <pc:docMk/>
            <pc:sldMk cId="1338157424" sldId="291"/>
            <ac:grpSpMk id="119" creationId="{D6C0E8A0-5691-4FE4-BFEA-4512554837D4}"/>
          </ac:grpSpMkLst>
        </pc:grpChg>
        <pc:grpChg chg="mod">
          <ac:chgData name="Ozgur OZTURK" userId="99af92eb8e3f1dda" providerId="LiveId" clId="{BB0D4C27-C131-4E62-80CA-41C36E203E15}" dt="2021-04-04T09:12:31.686" v="746" actId="1037"/>
          <ac:grpSpMkLst>
            <pc:docMk/>
            <pc:sldMk cId="1338157424" sldId="291"/>
            <ac:grpSpMk id="120" creationId="{02CB9C77-4933-4C2E-A237-0EE2C808C838}"/>
          </ac:grpSpMkLst>
        </pc:grpChg>
        <pc:grpChg chg="mod">
          <ac:chgData name="Ozgur OZTURK" userId="99af92eb8e3f1dda" providerId="LiveId" clId="{BB0D4C27-C131-4E62-80CA-41C36E203E15}" dt="2021-04-04T09:12:31.686" v="746" actId="1037"/>
          <ac:grpSpMkLst>
            <pc:docMk/>
            <pc:sldMk cId="1338157424" sldId="291"/>
            <ac:grpSpMk id="121" creationId="{8411E2F9-BF4D-4248-86D2-61528C1E60B1}"/>
          </ac:grpSpMkLst>
        </pc:grpChg>
        <pc:grpChg chg="mod">
          <ac:chgData name="Ozgur OZTURK" userId="99af92eb8e3f1dda" providerId="LiveId" clId="{BB0D4C27-C131-4E62-80CA-41C36E203E15}" dt="2021-04-04T09:12:31.686" v="746" actId="1037"/>
          <ac:grpSpMkLst>
            <pc:docMk/>
            <pc:sldMk cId="1338157424" sldId="291"/>
            <ac:grpSpMk id="122" creationId="{3E4EDBE6-AB17-46FF-9E00-AFE4D29ED4CE}"/>
          </ac:grpSpMkLst>
        </pc:grpChg>
        <pc:grpChg chg="mod">
          <ac:chgData name="Ozgur OZTURK" userId="99af92eb8e3f1dda" providerId="LiveId" clId="{BB0D4C27-C131-4E62-80CA-41C36E203E15}" dt="2021-04-04T09:12:31.686" v="746" actId="1037"/>
          <ac:grpSpMkLst>
            <pc:docMk/>
            <pc:sldMk cId="1338157424" sldId="291"/>
            <ac:grpSpMk id="123" creationId="{D52ABA50-77EC-4ABF-93E3-D017EA144613}"/>
          </ac:grpSpMkLst>
        </pc:grpChg>
        <pc:picChg chg="mod">
          <ac:chgData name="Ozgur OZTURK" userId="99af92eb8e3f1dda" providerId="LiveId" clId="{BB0D4C27-C131-4E62-80CA-41C36E203E15}" dt="2021-04-04T09:12:31.686" v="746" actId="1037"/>
          <ac:picMkLst>
            <pc:docMk/>
            <pc:sldMk cId="1338157424" sldId="291"/>
            <ac:picMk id="3" creationId="{E0DBC834-7EFD-4C41-8E72-702BCBD5EBD3}"/>
          </ac:picMkLst>
        </pc:picChg>
        <pc:picChg chg="mod">
          <ac:chgData name="Ozgur OZTURK" userId="99af92eb8e3f1dda" providerId="LiveId" clId="{BB0D4C27-C131-4E62-80CA-41C36E203E15}" dt="2021-04-04T09:12:31.686" v="746" actId="1037"/>
          <ac:picMkLst>
            <pc:docMk/>
            <pc:sldMk cId="1338157424" sldId="291"/>
            <ac:picMk id="4" creationId="{1A9A8935-F007-43ED-BD67-1E88A9C9AAC8}"/>
          </ac:picMkLst>
        </pc:picChg>
        <pc:picChg chg="mod">
          <ac:chgData name="Ozgur OZTURK" userId="99af92eb8e3f1dda" providerId="LiveId" clId="{BB0D4C27-C131-4E62-80CA-41C36E203E15}" dt="2021-04-04T09:12:31.686" v="746" actId="1037"/>
          <ac:picMkLst>
            <pc:docMk/>
            <pc:sldMk cId="1338157424" sldId="291"/>
            <ac:picMk id="8" creationId="{06A5F675-18ED-47AC-B4BE-1CEEC420ECBB}"/>
          </ac:picMkLst>
        </pc:picChg>
        <pc:picChg chg="mod">
          <ac:chgData name="Ozgur OZTURK" userId="99af92eb8e3f1dda" providerId="LiveId" clId="{BB0D4C27-C131-4E62-80CA-41C36E203E15}" dt="2021-04-04T09:12:31.686" v="746" actId="1037"/>
          <ac:picMkLst>
            <pc:docMk/>
            <pc:sldMk cId="1338157424" sldId="291"/>
            <ac:picMk id="11" creationId="{1E0DF9B9-49DF-4257-84A2-26F47C808AD2}"/>
          </ac:picMkLst>
        </pc:picChg>
        <pc:picChg chg="mod">
          <ac:chgData name="Ozgur OZTURK" userId="99af92eb8e3f1dda" providerId="LiveId" clId="{BB0D4C27-C131-4E62-80CA-41C36E203E15}" dt="2021-04-04T09:12:31.686" v="746" actId="1037"/>
          <ac:picMkLst>
            <pc:docMk/>
            <pc:sldMk cId="1338157424" sldId="291"/>
            <ac:picMk id="18" creationId="{D5C91E51-AB4C-4B0A-917A-F71406C6916E}"/>
          </ac:picMkLst>
        </pc:picChg>
        <pc:picChg chg="mod">
          <ac:chgData name="Ozgur OZTURK" userId="99af92eb8e3f1dda" providerId="LiveId" clId="{BB0D4C27-C131-4E62-80CA-41C36E203E15}" dt="2021-04-04T09:12:31.686" v="746" actId="1037"/>
          <ac:picMkLst>
            <pc:docMk/>
            <pc:sldMk cId="1338157424" sldId="291"/>
            <ac:picMk id="21" creationId="{2E99E0B9-F2B6-475C-AF4A-E74CC1F39F70}"/>
          </ac:picMkLst>
        </pc:picChg>
        <pc:picChg chg="mod">
          <ac:chgData name="Ozgur OZTURK" userId="99af92eb8e3f1dda" providerId="LiveId" clId="{BB0D4C27-C131-4E62-80CA-41C36E203E15}" dt="2021-04-04T09:12:31.686" v="746" actId="1037"/>
          <ac:picMkLst>
            <pc:docMk/>
            <pc:sldMk cId="1338157424" sldId="291"/>
            <ac:picMk id="24" creationId="{9FF3FC27-0E41-422B-834E-987C8465DECB}"/>
          </ac:picMkLst>
        </pc:picChg>
        <pc:picChg chg="mod">
          <ac:chgData name="Ozgur OZTURK" userId="99af92eb8e3f1dda" providerId="LiveId" clId="{BB0D4C27-C131-4E62-80CA-41C36E203E15}" dt="2021-04-04T09:12:31.686" v="746" actId="1037"/>
          <ac:picMkLst>
            <pc:docMk/>
            <pc:sldMk cId="1338157424" sldId="291"/>
            <ac:picMk id="26" creationId="{7237773C-E0EC-4233-AB6D-0CB13D02827B}"/>
          </ac:picMkLst>
        </pc:picChg>
        <pc:picChg chg="mod">
          <ac:chgData name="Ozgur OZTURK" userId="99af92eb8e3f1dda" providerId="LiveId" clId="{BB0D4C27-C131-4E62-80CA-41C36E203E15}" dt="2021-04-04T09:12:31.686" v="746" actId="1037"/>
          <ac:picMkLst>
            <pc:docMk/>
            <pc:sldMk cId="1338157424" sldId="291"/>
            <ac:picMk id="27" creationId="{A28E455B-48C6-43AD-9A3F-BAEEC78AF1A8}"/>
          </ac:picMkLst>
        </pc:picChg>
        <pc:picChg chg="mod">
          <ac:chgData name="Ozgur OZTURK" userId="99af92eb8e3f1dda" providerId="LiveId" clId="{BB0D4C27-C131-4E62-80CA-41C36E203E15}" dt="2021-04-04T09:12:31.686" v="746" actId="1037"/>
          <ac:picMkLst>
            <pc:docMk/>
            <pc:sldMk cId="1338157424" sldId="291"/>
            <ac:picMk id="41" creationId="{FC24B9EE-BB6D-4573-8E09-029958C2ED81}"/>
          </ac:picMkLst>
        </pc:picChg>
        <pc:picChg chg="mod">
          <ac:chgData name="Ozgur OZTURK" userId="99af92eb8e3f1dda" providerId="LiveId" clId="{BB0D4C27-C131-4E62-80CA-41C36E203E15}" dt="2021-04-04T09:12:31.686" v="746" actId="1037"/>
          <ac:picMkLst>
            <pc:docMk/>
            <pc:sldMk cId="1338157424" sldId="291"/>
            <ac:picMk id="42" creationId="{EFCE3C02-286B-48E1-ABF3-B97EFFF17328}"/>
          </ac:picMkLst>
        </pc:picChg>
        <pc:picChg chg="mod">
          <ac:chgData name="Ozgur OZTURK" userId="99af92eb8e3f1dda" providerId="LiveId" clId="{BB0D4C27-C131-4E62-80CA-41C36E203E15}" dt="2021-04-04T09:12:31.686" v="746" actId="1037"/>
          <ac:picMkLst>
            <pc:docMk/>
            <pc:sldMk cId="1338157424" sldId="291"/>
            <ac:picMk id="43" creationId="{F5AAD2CE-5BC2-48C6-8022-C53AD7B22D22}"/>
          </ac:picMkLst>
        </pc:picChg>
        <pc:picChg chg="mod">
          <ac:chgData name="Ozgur OZTURK" userId="99af92eb8e3f1dda" providerId="LiveId" clId="{BB0D4C27-C131-4E62-80CA-41C36E203E15}" dt="2021-04-04T09:12:31.686" v="746" actId="1037"/>
          <ac:picMkLst>
            <pc:docMk/>
            <pc:sldMk cId="1338157424" sldId="291"/>
            <ac:picMk id="45" creationId="{F47591B0-5004-46FF-8563-E4061363BC2A}"/>
          </ac:picMkLst>
        </pc:picChg>
        <pc:picChg chg="mod">
          <ac:chgData name="Ozgur OZTURK" userId="99af92eb8e3f1dda" providerId="LiveId" clId="{BB0D4C27-C131-4E62-80CA-41C36E203E15}" dt="2021-04-04T09:12:31.686" v="746" actId="1037"/>
          <ac:picMkLst>
            <pc:docMk/>
            <pc:sldMk cId="1338157424" sldId="291"/>
            <ac:picMk id="47" creationId="{8ECA78A0-4118-49D2-99A8-81876291E87B}"/>
          </ac:picMkLst>
        </pc:picChg>
        <pc:picChg chg="mod">
          <ac:chgData name="Ozgur OZTURK" userId="99af92eb8e3f1dda" providerId="LiveId" clId="{BB0D4C27-C131-4E62-80CA-41C36E203E15}" dt="2021-04-04T09:12:31.686" v="746" actId="1037"/>
          <ac:picMkLst>
            <pc:docMk/>
            <pc:sldMk cId="1338157424" sldId="291"/>
            <ac:picMk id="49" creationId="{9EA6159C-AE98-467D-BC56-C61514347491}"/>
          </ac:picMkLst>
        </pc:picChg>
        <pc:picChg chg="mod">
          <ac:chgData name="Ozgur OZTURK" userId="99af92eb8e3f1dda" providerId="LiveId" clId="{BB0D4C27-C131-4E62-80CA-41C36E203E15}" dt="2021-04-04T09:12:31.686" v="746" actId="1037"/>
          <ac:picMkLst>
            <pc:docMk/>
            <pc:sldMk cId="1338157424" sldId="291"/>
            <ac:picMk id="51" creationId="{DB3114C1-D779-4D1A-9C71-4E46C70BF2ED}"/>
          </ac:picMkLst>
        </pc:picChg>
        <pc:picChg chg="mod">
          <ac:chgData name="Ozgur OZTURK" userId="99af92eb8e3f1dda" providerId="LiveId" clId="{BB0D4C27-C131-4E62-80CA-41C36E203E15}" dt="2021-04-04T09:12:31.686" v="746" actId="1037"/>
          <ac:picMkLst>
            <pc:docMk/>
            <pc:sldMk cId="1338157424" sldId="291"/>
            <ac:picMk id="52" creationId="{79EF3514-F500-4615-9806-1436DDB9194E}"/>
          </ac:picMkLst>
        </pc:picChg>
        <pc:picChg chg="mod">
          <ac:chgData name="Ozgur OZTURK" userId="99af92eb8e3f1dda" providerId="LiveId" clId="{BB0D4C27-C131-4E62-80CA-41C36E203E15}" dt="2021-04-04T09:12:31.686" v="746" actId="1037"/>
          <ac:picMkLst>
            <pc:docMk/>
            <pc:sldMk cId="1338157424" sldId="291"/>
            <ac:picMk id="53" creationId="{52CFDB9A-DAD0-44D5-9396-8230CC9F3110}"/>
          </ac:picMkLst>
        </pc:picChg>
        <pc:picChg chg="mod">
          <ac:chgData name="Ozgur OZTURK" userId="99af92eb8e3f1dda" providerId="LiveId" clId="{BB0D4C27-C131-4E62-80CA-41C36E203E15}" dt="2021-04-04T09:12:31.686" v="746" actId="1037"/>
          <ac:picMkLst>
            <pc:docMk/>
            <pc:sldMk cId="1338157424" sldId="291"/>
            <ac:picMk id="67" creationId="{FDE74AE6-4D76-4187-ADB1-4C8A42C3BCA2}"/>
          </ac:picMkLst>
        </pc:picChg>
        <pc:picChg chg="mod">
          <ac:chgData name="Ozgur OZTURK" userId="99af92eb8e3f1dda" providerId="LiveId" clId="{BB0D4C27-C131-4E62-80CA-41C36E203E15}" dt="2021-04-04T09:12:31.686" v="746" actId="1037"/>
          <ac:picMkLst>
            <pc:docMk/>
            <pc:sldMk cId="1338157424" sldId="291"/>
            <ac:picMk id="68" creationId="{A8782996-8BE6-4B3A-86CD-EAFB183B54AC}"/>
          </ac:picMkLst>
        </pc:picChg>
        <pc:picChg chg="mod">
          <ac:chgData name="Ozgur OZTURK" userId="99af92eb8e3f1dda" providerId="LiveId" clId="{BB0D4C27-C131-4E62-80CA-41C36E203E15}" dt="2021-04-04T09:12:31.686" v="746" actId="1037"/>
          <ac:picMkLst>
            <pc:docMk/>
            <pc:sldMk cId="1338157424" sldId="291"/>
            <ac:picMk id="69" creationId="{E8E06FC0-47B7-4D79-8BD3-5CFFA3143059}"/>
          </ac:picMkLst>
        </pc:picChg>
        <pc:picChg chg="mod">
          <ac:chgData name="Ozgur OZTURK" userId="99af92eb8e3f1dda" providerId="LiveId" clId="{BB0D4C27-C131-4E62-80CA-41C36E203E15}" dt="2021-04-04T09:12:31.686" v="746" actId="1037"/>
          <ac:picMkLst>
            <pc:docMk/>
            <pc:sldMk cId="1338157424" sldId="291"/>
            <ac:picMk id="71" creationId="{40FE8E96-0A28-4124-8D47-66A852B1B168}"/>
          </ac:picMkLst>
        </pc:picChg>
        <pc:picChg chg="mod">
          <ac:chgData name="Ozgur OZTURK" userId="99af92eb8e3f1dda" providerId="LiveId" clId="{BB0D4C27-C131-4E62-80CA-41C36E203E15}" dt="2021-04-04T09:12:31.686" v="746" actId="1037"/>
          <ac:picMkLst>
            <pc:docMk/>
            <pc:sldMk cId="1338157424" sldId="291"/>
            <ac:picMk id="73" creationId="{35074A92-E204-48D6-9760-EDF410A38073}"/>
          </ac:picMkLst>
        </pc:picChg>
        <pc:picChg chg="mod">
          <ac:chgData name="Ozgur OZTURK" userId="99af92eb8e3f1dda" providerId="LiveId" clId="{BB0D4C27-C131-4E62-80CA-41C36E203E15}" dt="2021-04-04T09:12:31.686" v="746" actId="1037"/>
          <ac:picMkLst>
            <pc:docMk/>
            <pc:sldMk cId="1338157424" sldId="291"/>
            <ac:picMk id="75" creationId="{3172125A-91AC-4E3A-8612-8C6A5DC83C13}"/>
          </ac:picMkLst>
        </pc:picChg>
        <pc:picChg chg="mod">
          <ac:chgData name="Ozgur OZTURK" userId="99af92eb8e3f1dda" providerId="LiveId" clId="{BB0D4C27-C131-4E62-80CA-41C36E203E15}" dt="2021-04-04T09:12:31.686" v="746" actId="1037"/>
          <ac:picMkLst>
            <pc:docMk/>
            <pc:sldMk cId="1338157424" sldId="291"/>
            <ac:picMk id="77" creationId="{49FA498F-AC2C-4209-9898-0F6F1DAF20AF}"/>
          </ac:picMkLst>
        </pc:picChg>
        <pc:picChg chg="mod">
          <ac:chgData name="Ozgur OZTURK" userId="99af92eb8e3f1dda" providerId="LiveId" clId="{BB0D4C27-C131-4E62-80CA-41C36E203E15}" dt="2021-04-04T09:12:31.686" v="746" actId="1037"/>
          <ac:picMkLst>
            <pc:docMk/>
            <pc:sldMk cId="1338157424" sldId="291"/>
            <ac:picMk id="78" creationId="{55D803E1-1CCE-4323-885B-D191B267033E}"/>
          </ac:picMkLst>
        </pc:picChg>
        <pc:picChg chg="mod">
          <ac:chgData name="Ozgur OZTURK" userId="99af92eb8e3f1dda" providerId="LiveId" clId="{BB0D4C27-C131-4E62-80CA-41C36E203E15}" dt="2021-04-04T09:12:31.686" v="746" actId="1037"/>
          <ac:picMkLst>
            <pc:docMk/>
            <pc:sldMk cId="1338157424" sldId="291"/>
            <ac:picMk id="79" creationId="{FF1F5809-B601-4BB4-A849-CA79E2719F7A}"/>
          </ac:picMkLst>
        </pc:picChg>
        <pc:picChg chg="mod">
          <ac:chgData name="Ozgur OZTURK" userId="99af92eb8e3f1dda" providerId="LiveId" clId="{BB0D4C27-C131-4E62-80CA-41C36E203E15}" dt="2021-04-04T09:12:31.686" v="746" actId="1037"/>
          <ac:picMkLst>
            <pc:docMk/>
            <pc:sldMk cId="1338157424" sldId="291"/>
            <ac:picMk id="86" creationId="{36E8EC63-17FE-4433-8580-19D98862D435}"/>
          </ac:picMkLst>
        </pc:picChg>
        <pc:picChg chg="mod">
          <ac:chgData name="Ozgur OZTURK" userId="99af92eb8e3f1dda" providerId="LiveId" clId="{BB0D4C27-C131-4E62-80CA-41C36E203E15}" dt="2021-04-04T09:12:31.686" v="746" actId="1037"/>
          <ac:picMkLst>
            <pc:docMk/>
            <pc:sldMk cId="1338157424" sldId="291"/>
            <ac:picMk id="87" creationId="{E475C582-4AC9-4F26-919D-44B584BF6C72}"/>
          </ac:picMkLst>
        </pc:picChg>
        <pc:picChg chg="mod">
          <ac:chgData name="Ozgur OZTURK" userId="99af92eb8e3f1dda" providerId="LiveId" clId="{BB0D4C27-C131-4E62-80CA-41C36E203E15}" dt="2021-04-04T09:12:31.686" v="746" actId="1037"/>
          <ac:picMkLst>
            <pc:docMk/>
            <pc:sldMk cId="1338157424" sldId="291"/>
            <ac:picMk id="88" creationId="{6E0952D7-FDC5-4041-B3CD-B0E01C452D52}"/>
          </ac:picMkLst>
        </pc:picChg>
        <pc:picChg chg="mod">
          <ac:chgData name="Ozgur OZTURK" userId="99af92eb8e3f1dda" providerId="LiveId" clId="{BB0D4C27-C131-4E62-80CA-41C36E203E15}" dt="2021-04-04T09:12:31.686" v="746" actId="1037"/>
          <ac:picMkLst>
            <pc:docMk/>
            <pc:sldMk cId="1338157424" sldId="291"/>
            <ac:picMk id="90" creationId="{A279D686-4325-4F4D-AE71-015713474125}"/>
          </ac:picMkLst>
        </pc:picChg>
        <pc:picChg chg="mod">
          <ac:chgData name="Ozgur OZTURK" userId="99af92eb8e3f1dda" providerId="LiveId" clId="{BB0D4C27-C131-4E62-80CA-41C36E203E15}" dt="2021-04-04T09:12:31.686" v="746" actId="1037"/>
          <ac:picMkLst>
            <pc:docMk/>
            <pc:sldMk cId="1338157424" sldId="291"/>
            <ac:picMk id="92" creationId="{EA3C274D-51FD-4E75-A1C1-31FEDF4152C9}"/>
          </ac:picMkLst>
        </pc:picChg>
        <pc:picChg chg="mod">
          <ac:chgData name="Ozgur OZTURK" userId="99af92eb8e3f1dda" providerId="LiveId" clId="{BB0D4C27-C131-4E62-80CA-41C36E203E15}" dt="2021-04-04T09:12:31.686" v="746" actId="1037"/>
          <ac:picMkLst>
            <pc:docMk/>
            <pc:sldMk cId="1338157424" sldId="291"/>
            <ac:picMk id="94" creationId="{BEC92D8C-FBF9-419C-9905-62C541809790}"/>
          </ac:picMkLst>
        </pc:picChg>
        <pc:picChg chg="mod">
          <ac:chgData name="Ozgur OZTURK" userId="99af92eb8e3f1dda" providerId="LiveId" clId="{BB0D4C27-C131-4E62-80CA-41C36E203E15}" dt="2021-04-04T09:12:31.686" v="746" actId="1037"/>
          <ac:picMkLst>
            <pc:docMk/>
            <pc:sldMk cId="1338157424" sldId="291"/>
            <ac:picMk id="96" creationId="{CD9CCF0B-E739-438D-B99E-8B289BABF929}"/>
          </ac:picMkLst>
        </pc:picChg>
        <pc:picChg chg="mod">
          <ac:chgData name="Ozgur OZTURK" userId="99af92eb8e3f1dda" providerId="LiveId" clId="{BB0D4C27-C131-4E62-80CA-41C36E203E15}" dt="2021-04-04T09:12:31.686" v="746" actId="1037"/>
          <ac:picMkLst>
            <pc:docMk/>
            <pc:sldMk cId="1338157424" sldId="291"/>
            <ac:picMk id="97" creationId="{C285D545-DA7B-450E-A50E-6A2C1D4DA4DA}"/>
          </ac:picMkLst>
        </pc:picChg>
        <pc:picChg chg="mod">
          <ac:chgData name="Ozgur OZTURK" userId="99af92eb8e3f1dda" providerId="LiveId" clId="{BB0D4C27-C131-4E62-80CA-41C36E203E15}" dt="2021-04-04T09:12:31.686" v="746" actId="1037"/>
          <ac:picMkLst>
            <pc:docMk/>
            <pc:sldMk cId="1338157424" sldId="291"/>
            <ac:picMk id="98" creationId="{AD66C96D-38E3-4336-AB37-501F36C618C3}"/>
          </ac:picMkLst>
        </pc:picChg>
        <pc:picChg chg="mod">
          <ac:chgData name="Ozgur OZTURK" userId="99af92eb8e3f1dda" providerId="LiveId" clId="{BB0D4C27-C131-4E62-80CA-41C36E203E15}" dt="2021-04-04T09:12:31.686" v="746" actId="1037"/>
          <ac:picMkLst>
            <pc:docMk/>
            <pc:sldMk cId="1338157424" sldId="291"/>
            <ac:picMk id="105" creationId="{8BC0DAAB-42E0-408E-98A8-ADE90A7195EA}"/>
          </ac:picMkLst>
        </pc:picChg>
        <pc:picChg chg="mod">
          <ac:chgData name="Ozgur OZTURK" userId="99af92eb8e3f1dda" providerId="LiveId" clId="{BB0D4C27-C131-4E62-80CA-41C36E203E15}" dt="2021-04-04T09:12:31.686" v="746" actId="1037"/>
          <ac:picMkLst>
            <pc:docMk/>
            <pc:sldMk cId="1338157424" sldId="291"/>
            <ac:picMk id="106" creationId="{402C8458-E856-48C0-A66C-B113AF35E4B8}"/>
          </ac:picMkLst>
        </pc:picChg>
        <pc:picChg chg="mod">
          <ac:chgData name="Ozgur OZTURK" userId="99af92eb8e3f1dda" providerId="LiveId" clId="{BB0D4C27-C131-4E62-80CA-41C36E203E15}" dt="2021-04-04T09:12:31.686" v="746" actId="1037"/>
          <ac:picMkLst>
            <pc:docMk/>
            <pc:sldMk cId="1338157424" sldId="291"/>
            <ac:picMk id="107" creationId="{F655F7FE-A00F-4987-B937-2746D3536AB5}"/>
          </ac:picMkLst>
        </pc:picChg>
        <pc:picChg chg="mod">
          <ac:chgData name="Ozgur OZTURK" userId="99af92eb8e3f1dda" providerId="LiveId" clId="{BB0D4C27-C131-4E62-80CA-41C36E203E15}" dt="2021-04-04T09:12:31.686" v="746" actId="1037"/>
          <ac:picMkLst>
            <pc:docMk/>
            <pc:sldMk cId="1338157424" sldId="291"/>
            <ac:picMk id="109" creationId="{F73E016E-72D7-4364-9AEE-6B0C84A08F37}"/>
          </ac:picMkLst>
        </pc:picChg>
        <pc:picChg chg="mod">
          <ac:chgData name="Ozgur OZTURK" userId="99af92eb8e3f1dda" providerId="LiveId" clId="{BB0D4C27-C131-4E62-80CA-41C36E203E15}" dt="2021-04-04T09:12:31.686" v="746" actId="1037"/>
          <ac:picMkLst>
            <pc:docMk/>
            <pc:sldMk cId="1338157424" sldId="291"/>
            <ac:picMk id="111" creationId="{FE6E7F02-A11D-40B2-A3C5-CD29B6EB11D6}"/>
          </ac:picMkLst>
        </pc:picChg>
        <pc:picChg chg="mod">
          <ac:chgData name="Ozgur OZTURK" userId="99af92eb8e3f1dda" providerId="LiveId" clId="{BB0D4C27-C131-4E62-80CA-41C36E203E15}" dt="2021-04-04T09:12:31.686" v="746" actId="1037"/>
          <ac:picMkLst>
            <pc:docMk/>
            <pc:sldMk cId="1338157424" sldId="291"/>
            <ac:picMk id="113" creationId="{5A3EAD7A-1220-4141-B336-746B9DA094DF}"/>
          </ac:picMkLst>
        </pc:picChg>
        <pc:picChg chg="mod">
          <ac:chgData name="Ozgur OZTURK" userId="99af92eb8e3f1dda" providerId="LiveId" clId="{BB0D4C27-C131-4E62-80CA-41C36E203E15}" dt="2021-04-04T09:12:31.686" v="746" actId="1037"/>
          <ac:picMkLst>
            <pc:docMk/>
            <pc:sldMk cId="1338157424" sldId="291"/>
            <ac:picMk id="115" creationId="{ED2A734B-EC64-4C74-A54A-C4B56CE2909A}"/>
          </ac:picMkLst>
        </pc:picChg>
        <pc:picChg chg="mod">
          <ac:chgData name="Ozgur OZTURK" userId="99af92eb8e3f1dda" providerId="LiveId" clId="{BB0D4C27-C131-4E62-80CA-41C36E203E15}" dt="2021-04-04T09:12:31.686" v="746" actId="1037"/>
          <ac:picMkLst>
            <pc:docMk/>
            <pc:sldMk cId="1338157424" sldId="291"/>
            <ac:picMk id="116" creationId="{73B93587-9946-4D37-B962-1F1287C035B7}"/>
          </ac:picMkLst>
        </pc:picChg>
        <pc:picChg chg="mod">
          <ac:chgData name="Ozgur OZTURK" userId="99af92eb8e3f1dda" providerId="LiveId" clId="{BB0D4C27-C131-4E62-80CA-41C36E203E15}" dt="2021-04-04T09:12:31.686" v="746" actId="1037"/>
          <ac:picMkLst>
            <pc:docMk/>
            <pc:sldMk cId="1338157424" sldId="291"/>
            <ac:picMk id="117" creationId="{AFC4A277-E835-4011-B77F-F521ADE59F56}"/>
          </ac:picMkLst>
        </pc:picChg>
        <pc:picChg chg="mod">
          <ac:chgData name="Ozgur OZTURK" userId="99af92eb8e3f1dda" providerId="LiveId" clId="{BB0D4C27-C131-4E62-80CA-41C36E203E15}" dt="2021-04-04T09:12:31.686" v="746" actId="1037"/>
          <ac:picMkLst>
            <pc:docMk/>
            <pc:sldMk cId="1338157424" sldId="291"/>
            <ac:picMk id="124" creationId="{DD6B9001-08C8-4F19-9B7A-3B0EA21BA4EF}"/>
          </ac:picMkLst>
        </pc:picChg>
        <pc:picChg chg="mod">
          <ac:chgData name="Ozgur OZTURK" userId="99af92eb8e3f1dda" providerId="LiveId" clId="{BB0D4C27-C131-4E62-80CA-41C36E203E15}" dt="2021-04-04T09:12:31.686" v="746" actId="1037"/>
          <ac:picMkLst>
            <pc:docMk/>
            <pc:sldMk cId="1338157424" sldId="291"/>
            <ac:picMk id="125" creationId="{B06FEDE1-DED0-47D3-9242-F17F05D468A4}"/>
          </ac:picMkLst>
        </pc:picChg>
        <pc:picChg chg="mod">
          <ac:chgData name="Ozgur OZTURK" userId="99af92eb8e3f1dda" providerId="LiveId" clId="{BB0D4C27-C131-4E62-80CA-41C36E203E15}" dt="2021-04-04T09:12:31.686" v="746" actId="1037"/>
          <ac:picMkLst>
            <pc:docMk/>
            <pc:sldMk cId="1338157424" sldId="291"/>
            <ac:picMk id="126" creationId="{8340C850-C8B8-4FE0-B06B-E09AD718354B}"/>
          </ac:picMkLst>
        </pc:picChg>
        <pc:picChg chg="mod">
          <ac:chgData name="Ozgur OZTURK" userId="99af92eb8e3f1dda" providerId="LiveId" clId="{BB0D4C27-C131-4E62-80CA-41C36E203E15}" dt="2021-04-04T09:12:31.686" v="746" actId="1037"/>
          <ac:picMkLst>
            <pc:docMk/>
            <pc:sldMk cId="1338157424" sldId="291"/>
            <ac:picMk id="128" creationId="{DA4D0EBE-A31D-4F00-B4B4-FBDD90CE64BD}"/>
          </ac:picMkLst>
        </pc:picChg>
        <pc:picChg chg="mod">
          <ac:chgData name="Ozgur OZTURK" userId="99af92eb8e3f1dda" providerId="LiveId" clId="{BB0D4C27-C131-4E62-80CA-41C36E203E15}" dt="2021-04-04T09:12:31.686" v="746" actId="1037"/>
          <ac:picMkLst>
            <pc:docMk/>
            <pc:sldMk cId="1338157424" sldId="291"/>
            <ac:picMk id="130" creationId="{B608788B-5F5B-476E-A591-D0EE218D11E6}"/>
          </ac:picMkLst>
        </pc:picChg>
        <pc:picChg chg="mod">
          <ac:chgData name="Ozgur OZTURK" userId="99af92eb8e3f1dda" providerId="LiveId" clId="{BB0D4C27-C131-4E62-80CA-41C36E203E15}" dt="2021-04-04T09:12:31.686" v="746" actId="1037"/>
          <ac:picMkLst>
            <pc:docMk/>
            <pc:sldMk cId="1338157424" sldId="291"/>
            <ac:picMk id="132" creationId="{FD90274C-2735-440A-939C-1AE0E03E41BF}"/>
          </ac:picMkLst>
        </pc:picChg>
        <pc:picChg chg="mod">
          <ac:chgData name="Ozgur OZTURK" userId="99af92eb8e3f1dda" providerId="LiveId" clId="{BB0D4C27-C131-4E62-80CA-41C36E203E15}" dt="2021-04-04T09:12:31.686" v="746" actId="1037"/>
          <ac:picMkLst>
            <pc:docMk/>
            <pc:sldMk cId="1338157424" sldId="291"/>
            <ac:picMk id="134" creationId="{E00D2062-2205-4471-8CE7-6E8E13EBA739}"/>
          </ac:picMkLst>
        </pc:picChg>
        <pc:picChg chg="mod">
          <ac:chgData name="Ozgur OZTURK" userId="99af92eb8e3f1dda" providerId="LiveId" clId="{BB0D4C27-C131-4E62-80CA-41C36E203E15}" dt="2021-04-04T09:12:31.686" v="746" actId="1037"/>
          <ac:picMkLst>
            <pc:docMk/>
            <pc:sldMk cId="1338157424" sldId="291"/>
            <ac:picMk id="135" creationId="{F65E2059-722C-4AA0-8AEF-5BFABEE19C17}"/>
          </ac:picMkLst>
        </pc:picChg>
        <pc:picChg chg="mod">
          <ac:chgData name="Ozgur OZTURK" userId="99af92eb8e3f1dda" providerId="LiveId" clId="{BB0D4C27-C131-4E62-80CA-41C36E203E15}" dt="2021-04-04T09:12:31.686" v="746" actId="1037"/>
          <ac:picMkLst>
            <pc:docMk/>
            <pc:sldMk cId="1338157424" sldId="291"/>
            <ac:picMk id="136" creationId="{201617D8-7965-45A6-9093-6E15752F2453}"/>
          </ac:picMkLst>
        </pc:picChg>
        <pc:cxnChg chg="mod">
          <ac:chgData name="Ozgur OZTURK" userId="99af92eb8e3f1dda" providerId="LiveId" clId="{BB0D4C27-C131-4E62-80CA-41C36E203E15}" dt="2021-04-04T09:12:31.686" v="746" actId="1037"/>
          <ac:cxnSpMkLst>
            <pc:docMk/>
            <pc:sldMk cId="1338157424" sldId="291"/>
            <ac:cxnSpMk id="33" creationId="{945D4550-F999-481F-A31B-44E5064D2DF8}"/>
          </ac:cxnSpMkLst>
        </pc:cxnChg>
        <pc:cxnChg chg="mod">
          <ac:chgData name="Ozgur OZTURK" userId="99af92eb8e3f1dda" providerId="LiveId" clId="{BB0D4C27-C131-4E62-80CA-41C36E203E15}" dt="2021-04-04T09:12:31.686" v="746" actId="1037"/>
          <ac:cxnSpMkLst>
            <pc:docMk/>
            <pc:sldMk cId="1338157424" sldId="291"/>
            <ac:cxnSpMk id="54" creationId="{EBA0F714-FF13-4EFD-A047-59D3B893442A}"/>
          </ac:cxnSpMkLst>
        </pc:cxnChg>
        <pc:cxnChg chg="mod">
          <ac:chgData name="Ozgur OZTURK" userId="99af92eb8e3f1dda" providerId="LiveId" clId="{BB0D4C27-C131-4E62-80CA-41C36E203E15}" dt="2021-04-04T09:12:31.686" v="746" actId="1037"/>
          <ac:cxnSpMkLst>
            <pc:docMk/>
            <pc:sldMk cId="1338157424" sldId="291"/>
            <ac:cxnSpMk id="56" creationId="{9BE95CC6-A35B-4301-9258-02165CE9D9DE}"/>
          </ac:cxnSpMkLst>
        </pc:cxnChg>
        <pc:cxnChg chg="mod">
          <ac:chgData name="Ozgur OZTURK" userId="99af92eb8e3f1dda" providerId="LiveId" clId="{BB0D4C27-C131-4E62-80CA-41C36E203E15}" dt="2021-04-04T09:12:31.686" v="746" actId="1037"/>
          <ac:cxnSpMkLst>
            <pc:docMk/>
            <pc:sldMk cId="1338157424" sldId="291"/>
            <ac:cxnSpMk id="58" creationId="{67772EC3-E518-4D29-BAA8-55AE2F4ED8E0}"/>
          </ac:cxnSpMkLst>
        </pc:cxnChg>
        <pc:cxnChg chg="mod">
          <ac:chgData name="Ozgur OZTURK" userId="99af92eb8e3f1dda" providerId="LiveId" clId="{BB0D4C27-C131-4E62-80CA-41C36E203E15}" dt="2021-04-04T09:12:31.686" v="746" actId="1037"/>
          <ac:cxnSpMkLst>
            <pc:docMk/>
            <pc:sldMk cId="1338157424" sldId="291"/>
            <ac:cxnSpMk id="60" creationId="{7FA987E8-FADC-4469-99A2-005B8E8A68B9}"/>
          </ac:cxnSpMkLst>
        </pc:cxnChg>
        <pc:cxnChg chg="mod">
          <ac:chgData name="Ozgur OZTURK" userId="99af92eb8e3f1dda" providerId="LiveId" clId="{BB0D4C27-C131-4E62-80CA-41C36E203E15}" dt="2021-04-04T09:12:31.686" v="746" actId="1037"/>
          <ac:cxnSpMkLst>
            <pc:docMk/>
            <pc:sldMk cId="1338157424" sldId="291"/>
            <ac:cxnSpMk id="147" creationId="{3318F14A-EA88-4FA3-850C-3DCF04F18189}"/>
          </ac:cxnSpMkLst>
        </pc:cxnChg>
        <pc:cxnChg chg="mod">
          <ac:chgData name="Ozgur OZTURK" userId="99af92eb8e3f1dda" providerId="LiveId" clId="{BB0D4C27-C131-4E62-80CA-41C36E203E15}" dt="2021-04-04T09:12:31.686" v="746" actId="1037"/>
          <ac:cxnSpMkLst>
            <pc:docMk/>
            <pc:sldMk cId="1338157424" sldId="291"/>
            <ac:cxnSpMk id="150" creationId="{F54F35AF-C0F6-4128-85D4-3EF1B07C8A27}"/>
          </ac:cxnSpMkLst>
        </pc:cxnChg>
        <pc:cxnChg chg="mod">
          <ac:chgData name="Ozgur OZTURK" userId="99af92eb8e3f1dda" providerId="LiveId" clId="{BB0D4C27-C131-4E62-80CA-41C36E203E15}" dt="2021-04-04T09:12:31.686" v="746" actId="1037"/>
          <ac:cxnSpMkLst>
            <pc:docMk/>
            <pc:sldMk cId="1338157424" sldId="291"/>
            <ac:cxnSpMk id="153" creationId="{C0432668-77F4-4ACA-9680-8EED7FD47BC1}"/>
          </ac:cxnSpMkLst>
        </pc:cxnChg>
        <pc:cxnChg chg="mod">
          <ac:chgData name="Ozgur OZTURK" userId="99af92eb8e3f1dda" providerId="LiveId" clId="{BB0D4C27-C131-4E62-80CA-41C36E203E15}" dt="2021-04-04T09:12:31.686" v="746" actId="1037"/>
          <ac:cxnSpMkLst>
            <pc:docMk/>
            <pc:sldMk cId="1338157424" sldId="291"/>
            <ac:cxnSpMk id="156" creationId="{3F4B4B32-61B5-4C3E-8281-8BA25FE8D4EC}"/>
          </ac:cxnSpMkLst>
        </pc:cxnChg>
        <pc:cxnChg chg="mod">
          <ac:chgData name="Ozgur OZTURK" userId="99af92eb8e3f1dda" providerId="LiveId" clId="{BB0D4C27-C131-4E62-80CA-41C36E203E15}" dt="2021-04-04T09:12:31.686" v="746" actId="1037"/>
          <ac:cxnSpMkLst>
            <pc:docMk/>
            <pc:sldMk cId="1338157424" sldId="291"/>
            <ac:cxnSpMk id="159" creationId="{E1BAA69A-1116-428A-9DB5-852CBFB63529}"/>
          </ac:cxnSpMkLst>
        </pc:cxnChg>
        <pc:cxnChg chg="mod">
          <ac:chgData name="Ozgur OZTURK" userId="99af92eb8e3f1dda" providerId="LiveId" clId="{BB0D4C27-C131-4E62-80CA-41C36E203E15}" dt="2021-04-04T09:12:31.686" v="746" actId="1037"/>
          <ac:cxnSpMkLst>
            <pc:docMk/>
            <pc:sldMk cId="1338157424" sldId="291"/>
            <ac:cxnSpMk id="1025" creationId="{F2A4CD83-4833-4143-8357-E969A522560C}"/>
          </ac:cxnSpMkLst>
        </pc:cxnChg>
        <pc:cxnChg chg="mod">
          <ac:chgData name="Ozgur OZTURK" userId="99af92eb8e3f1dda" providerId="LiveId" clId="{BB0D4C27-C131-4E62-80CA-41C36E203E15}" dt="2021-04-04T09:12:31.686" v="746" actId="1037"/>
          <ac:cxnSpMkLst>
            <pc:docMk/>
            <pc:sldMk cId="1338157424" sldId="291"/>
            <ac:cxnSpMk id="1029" creationId="{289D315F-1A3F-4322-A052-C3D92A602D12}"/>
          </ac:cxnSpMkLst>
        </pc:cxnChg>
      </pc:sldChg>
      <pc:sldChg chg="addSp delSp modSp add mod modAnim">
        <pc:chgData name="Ozgur OZTURK" userId="99af92eb8e3f1dda" providerId="LiveId" clId="{BB0D4C27-C131-4E62-80CA-41C36E203E15}" dt="2021-04-04T09:31:02.867" v="979"/>
        <pc:sldMkLst>
          <pc:docMk/>
          <pc:sldMk cId="3132143858" sldId="291"/>
        </pc:sldMkLst>
        <pc:spChg chg="mod">
          <ac:chgData name="Ozgur OZTURK" userId="99af92eb8e3f1dda" providerId="LiveId" clId="{BB0D4C27-C131-4E62-80CA-41C36E203E15}" dt="2021-04-04T09:22:33.257" v="869" actId="1076"/>
          <ac:spMkLst>
            <pc:docMk/>
            <pc:sldMk cId="3132143858" sldId="291"/>
            <ac:spMk id="2" creationId="{00000000-0000-0000-0000-000000000000}"/>
          </ac:spMkLst>
        </pc:spChg>
        <pc:spChg chg="mod">
          <ac:chgData name="Ozgur OZTURK" userId="99af92eb8e3f1dda" providerId="LiveId" clId="{BB0D4C27-C131-4E62-80CA-41C36E203E15}" dt="2021-04-04T09:25:34.920" v="960" actId="165"/>
          <ac:spMkLst>
            <pc:docMk/>
            <pc:sldMk cId="3132143858" sldId="291"/>
            <ac:spMk id="10" creationId="{283B78DC-76DA-4F6C-8867-6ECE76D84F20}"/>
          </ac:spMkLst>
        </pc:spChg>
        <pc:spChg chg="mod">
          <ac:chgData name="Ozgur OZTURK" userId="99af92eb8e3f1dda" providerId="LiveId" clId="{BB0D4C27-C131-4E62-80CA-41C36E203E15}" dt="2021-04-04T09:25:34.920" v="960" actId="165"/>
          <ac:spMkLst>
            <pc:docMk/>
            <pc:sldMk cId="3132143858" sldId="291"/>
            <ac:spMk id="19" creationId="{0D3CF087-C19A-45C6-B818-8218FF1F8B10}"/>
          </ac:spMkLst>
        </pc:spChg>
        <pc:spChg chg="mod">
          <ac:chgData name="Ozgur OZTURK" userId="99af92eb8e3f1dda" providerId="LiveId" clId="{BB0D4C27-C131-4E62-80CA-41C36E203E15}" dt="2021-04-04T09:25:34.920" v="960" actId="165"/>
          <ac:spMkLst>
            <pc:docMk/>
            <pc:sldMk cId="3132143858" sldId="291"/>
            <ac:spMk id="22" creationId="{965E584A-77E0-475E-9BAF-E008E551B43E}"/>
          </ac:spMkLst>
        </pc:spChg>
        <pc:spChg chg="mod">
          <ac:chgData name="Ozgur OZTURK" userId="99af92eb8e3f1dda" providerId="LiveId" clId="{BB0D4C27-C131-4E62-80CA-41C36E203E15}" dt="2021-04-04T09:25:34.920" v="960" actId="165"/>
          <ac:spMkLst>
            <pc:docMk/>
            <pc:sldMk cId="3132143858" sldId="291"/>
            <ac:spMk id="25" creationId="{267DDB5E-1845-4858-A7C1-59E48EDAA35D}"/>
          </ac:spMkLst>
        </pc:spChg>
        <pc:spChg chg="mod">
          <ac:chgData name="Ozgur OZTURK" userId="99af92eb8e3f1dda" providerId="LiveId" clId="{BB0D4C27-C131-4E62-80CA-41C36E203E15}" dt="2021-04-04T09:19:00.810" v="857" actId="1037"/>
          <ac:spMkLst>
            <pc:docMk/>
            <pc:sldMk cId="3132143858" sldId="291"/>
            <ac:spMk id="29" creationId="{B8459A8B-A613-4C5C-BAAE-0C2D4EE77371}"/>
          </ac:spMkLst>
        </pc:spChg>
        <pc:spChg chg="mod">
          <ac:chgData name="Ozgur OZTURK" userId="99af92eb8e3f1dda" providerId="LiveId" clId="{BB0D4C27-C131-4E62-80CA-41C36E203E15}" dt="2021-04-04T09:25:34.920" v="960" actId="165"/>
          <ac:spMkLst>
            <pc:docMk/>
            <pc:sldMk cId="3132143858" sldId="291"/>
            <ac:spMk id="44" creationId="{22E2A030-CB9A-4BA6-9F88-BB5103590129}"/>
          </ac:spMkLst>
        </pc:spChg>
        <pc:spChg chg="mod">
          <ac:chgData name="Ozgur OZTURK" userId="99af92eb8e3f1dda" providerId="LiveId" clId="{BB0D4C27-C131-4E62-80CA-41C36E203E15}" dt="2021-04-04T09:25:34.920" v="960" actId="165"/>
          <ac:spMkLst>
            <pc:docMk/>
            <pc:sldMk cId="3132143858" sldId="291"/>
            <ac:spMk id="46" creationId="{5F6EDBB8-A062-4926-A1CA-055D60A28F2C}"/>
          </ac:spMkLst>
        </pc:spChg>
        <pc:spChg chg="mod">
          <ac:chgData name="Ozgur OZTURK" userId="99af92eb8e3f1dda" providerId="LiveId" clId="{BB0D4C27-C131-4E62-80CA-41C36E203E15}" dt="2021-04-04T09:25:34.920" v="960" actId="165"/>
          <ac:spMkLst>
            <pc:docMk/>
            <pc:sldMk cId="3132143858" sldId="291"/>
            <ac:spMk id="48" creationId="{AAC9AEA3-E1E4-4E3F-9C3B-A5B8D4940B1E}"/>
          </ac:spMkLst>
        </pc:spChg>
        <pc:spChg chg="mod">
          <ac:chgData name="Ozgur OZTURK" userId="99af92eb8e3f1dda" providerId="LiveId" clId="{BB0D4C27-C131-4E62-80CA-41C36E203E15}" dt="2021-04-04T09:25:34.920" v="960" actId="165"/>
          <ac:spMkLst>
            <pc:docMk/>
            <pc:sldMk cId="3132143858" sldId="291"/>
            <ac:spMk id="50" creationId="{4B7E2473-4E6B-46FB-B604-AE9AE0DA0235}"/>
          </ac:spMkLst>
        </pc:spChg>
        <pc:spChg chg="mod">
          <ac:chgData name="Ozgur OZTURK" userId="99af92eb8e3f1dda" providerId="LiveId" clId="{BB0D4C27-C131-4E62-80CA-41C36E203E15}" dt="2021-04-04T09:25:34.920" v="960" actId="165"/>
          <ac:spMkLst>
            <pc:docMk/>
            <pc:sldMk cId="3132143858" sldId="291"/>
            <ac:spMk id="70" creationId="{7D87EF63-C832-451F-8697-6D60514437FB}"/>
          </ac:spMkLst>
        </pc:spChg>
        <pc:spChg chg="mod">
          <ac:chgData name="Ozgur OZTURK" userId="99af92eb8e3f1dda" providerId="LiveId" clId="{BB0D4C27-C131-4E62-80CA-41C36E203E15}" dt="2021-04-04T09:25:34.920" v="960" actId="165"/>
          <ac:spMkLst>
            <pc:docMk/>
            <pc:sldMk cId="3132143858" sldId="291"/>
            <ac:spMk id="72" creationId="{3F862EF6-38ED-4A76-A19D-DF83E5A7E94A}"/>
          </ac:spMkLst>
        </pc:spChg>
        <pc:spChg chg="mod">
          <ac:chgData name="Ozgur OZTURK" userId="99af92eb8e3f1dda" providerId="LiveId" clId="{BB0D4C27-C131-4E62-80CA-41C36E203E15}" dt="2021-04-04T09:25:34.920" v="960" actId="165"/>
          <ac:spMkLst>
            <pc:docMk/>
            <pc:sldMk cId="3132143858" sldId="291"/>
            <ac:spMk id="74" creationId="{F801ECD7-0E3B-49F1-8344-3B66BBBE07B1}"/>
          </ac:spMkLst>
        </pc:spChg>
        <pc:spChg chg="mod">
          <ac:chgData name="Ozgur OZTURK" userId="99af92eb8e3f1dda" providerId="LiveId" clId="{BB0D4C27-C131-4E62-80CA-41C36E203E15}" dt="2021-04-04T09:25:34.920" v="960" actId="165"/>
          <ac:spMkLst>
            <pc:docMk/>
            <pc:sldMk cId="3132143858" sldId="291"/>
            <ac:spMk id="76" creationId="{012BF0C0-70F0-48EA-BAA0-52FD7C129231}"/>
          </ac:spMkLst>
        </pc:spChg>
        <pc:spChg chg="mod">
          <ac:chgData name="Ozgur OZTURK" userId="99af92eb8e3f1dda" providerId="LiveId" clId="{BB0D4C27-C131-4E62-80CA-41C36E203E15}" dt="2021-04-04T09:25:34.920" v="960" actId="165"/>
          <ac:spMkLst>
            <pc:docMk/>
            <pc:sldMk cId="3132143858" sldId="291"/>
            <ac:spMk id="89" creationId="{8697BBAD-30B0-43ED-B9BD-786BD1304F3C}"/>
          </ac:spMkLst>
        </pc:spChg>
        <pc:spChg chg="mod">
          <ac:chgData name="Ozgur OZTURK" userId="99af92eb8e3f1dda" providerId="LiveId" clId="{BB0D4C27-C131-4E62-80CA-41C36E203E15}" dt="2021-04-04T09:25:34.920" v="960" actId="165"/>
          <ac:spMkLst>
            <pc:docMk/>
            <pc:sldMk cId="3132143858" sldId="291"/>
            <ac:spMk id="91" creationId="{7F789A9F-0F97-4C56-8F2A-5F666023F336}"/>
          </ac:spMkLst>
        </pc:spChg>
        <pc:spChg chg="mod">
          <ac:chgData name="Ozgur OZTURK" userId="99af92eb8e3f1dda" providerId="LiveId" clId="{BB0D4C27-C131-4E62-80CA-41C36E203E15}" dt="2021-04-04T09:25:34.920" v="960" actId="165"/>
          <ac:spMkLst>
            <pc:docMk/>
            <pc:sldMk cId="3132143858" sldId="291"/>
            <ac:spMk id="93" creationId="{3AD1F4DE-D408-4E3D-8912-090E34C586C4}"/>
          </ac:spMkLst>
        </pc:spChg>
        <pc:spChg chg="mod">
          <ac:chgData name="Ozgur OZTURK" userId="99af92eb8e3f1dda" providerId="LiveId" clId="{BB0D4C27-C131-4E62-80CA-41C36E203E15}" dt="2021-04-04T09:25:34.920" v="960" actId="165"/>
          <ac:spMkLst>
            <pc:docMk/>
            <pc:sldMk cId="3132143858" sldId="291"/>
            <ac:spMk id="95" creationId="{AAF1F0B1-60ED-49B6-9B90-ED8E41E7193E}"/>
          </ac:spMkLst>
        </pc:spChg>
        <pc:spChg chg="mod">
          <ac:chgData name="Ozgur OZTURK" userId="99af92eb8e3f1dda" providerId="LiveId" clId="{BB0D4C27-C131-4E62-80CA-41C36E203E15}" dt="2021-04-04T09:25:34.920" v="960" actId="165"/>
          <ac:spMkLst>
            <pc:docMk/>
            <pc:sldMk cId="3132143858" sldId="291"/>
            <ac:spMk id="108" creationId="{A4222421-453E-45BC-9357-F378B25E2969}"/>
          </ac:spMkLst>
        </pc:spChg>
        <pc:spChg chg="mod">
          <ac:chgData name="Ozgur OZTURK" userId="99af92eb8e3f1dda" providerId="LiveId" clId="{BB0D4C27-C131-4E62-80CA-41C36E203E15}" dt="2021-04-04T09:25:34.920" v="960" actId="165"/>
          <ac:spMkLst>
            <pc:docMk/>
            <pc:sldMk cId="3132143858" sldId="291"/>
            <ac:spMk id="110" creationId="{EAB36099-FA4F-402F-80B9-2436FE16AB72}"/>
          </ac:spMkLst>
        </pc:spChg>
        <pc:spChg chg="mod">
          <ac:chgData name="Ozgur OZTURK" userId="99af92eb8e3f1dda" providerId="LiveId" clId="{BB0D4C27-C131-4E62-80CA-41C36E203E15}" dt="2021-04-04T09:25:34.920" v="960" actId="165"/>
          <ac:spMkLst>
            <pc:docMk/>
            <pc:sldMk cId="3132143858" sldId="291"/>
            <ac:spMk id="112" creationId="{39E4677D-8C53-46DF-B1EF-44F027F74E9E}"/>
          </ac:spMkLst>
        </pc:spChg>
        <pc:spChg chg="mod">
          <ac:chgData name="Ozgur OZTURK" userId="99af92eb8e3f1dda" providerId="LiveId" clId="{BB0D4C27-C131-4E62-80CA-41C36E203E15}" dt="2021-04-04T09:25:34.920" v="960" actId="165"/>
          <ac:spMkLst>
            <pc:docMk/>
            <pc:sldMk cId="3132143858" sldId="291"/>
            <ac:spMk id="114" creationId="{7576FB65-0B44-4158-ADB3-0B9FD97816F7}"/>
          </ac:spMkLst>
        </pc:spChg>
        <pc:spChg chg="mod">
          <ac:chgData name="Ozgur OZTURK" userId="99af92eb8e3f1dda" providerId="LiveId" clId="{BB0D4C27-C131-4E62-80CA-41C36E203E15}" dt="2021-04-04T09:25:34.920" v="960" actId="165"/>
          <ac:spMkLst>
            <pc:docMk/>
            <pc:sldMk cId="3132143858" sldId="291"/>
            <ac:spMk id="127" creationId="{07FFDCB5-75C1-40F4-81CB-BB8BC805942D}"/>
          </ac:spMkLst>
        </pc:spChg>
        <pc:spChg chg="mod">
          <ac:chgData name="Ozgur OZTURK" userId="99af92eb8e3f1dda" providerId="LiveId" clId="{BB0D4C27-C131-4E62-80CA-41C36E203E15}" dt="2021-04-04T09:25:34.920" v="960" actId="165"/>
          <ac:spMkLst>
            <pc:docMk/>
            <pc:sldMk cId="3132143858" sldId="291"/>
            <ac:spMk id="129" creationId="{6E0BAB4D-DF3B-4E7F-8A57-5F5B5DEE2AC6}"/>
          </ac:spMkLst>
        </pc:spChg>
        <pc:spChg chg="mod">
          <ac:chgData name="Ozgur OZTURK" userId="99af92eb8e3f1dda" providerId="LiveId" clId="{BB0D4C27-C131-4E62-80CA-41C36E203E15}" dt="2021-04-04T09:25:34.920" v="960" actId="165"/>
          <ac:spMkLst>
            <pc:docMk/>
            <pc:sldMk cId="3132143858" sldId="291"/>
            <ac:spMk id="131" creationId="{8B317340-C8F9-40F6-8219-1772C1A61A37}"/>
          </ac:spMkLst>
        </pc:spChg>
        <pc:spChg chg="mod">
          <ac:chgData name="Ozgur OZTURK" userId="99af92eb8e3f1dda" providerId="LiveId" clId="{BB0D4C27-C131-4E62-80CA-41C36E203E15}" dt="2021-04-04T09:25:34.920" v="960" actId="165"/>
          <ac:spMkLst>
            <pc:docMk/>
            <pc:sldMk cId="3132143858" sldId="291"/>
            <ac:spMk id="133" creationId="{BDB5A251-68E1-4EA1-81DD-649B845C1569}"/>
          </ac:spMkLst>
        </pc:spChg>
        <pc:grpChg chg="mod topLvl">
          <ac:chgData name="Ozgur OZTURK" userId="99af92eb8e3f1dda" providerId="LiveId" clId="{BB0D4C27-C131-4E62-80CA-41C36E203E15}" dt="2021-04-04T09:25:34.920" v="960" actId="165"/>
          <ac:grpSpMkLst>
            <pc:docMk/>
            <pc:sldMk cId="3132143858" sldId="291"/>
            <ac:grpSpMk id="9" creationId="{C9E1A64C-643A-4F80-B5BA-8A47B3BCDEF7}"/>
          </ac:grpSpMkLst>
        </pc:grpChg>
        <pc:grpChg chg="mod topLvl">
          <ac:chgData name="Ozgur OZTURK" userId="99af92eb8e3f1dda" providerId="LiveId" clId="{BB0D4C27-C131-4E62-80CA-41C36E203E15}" dt="2021-04-04T09:25:34.920" v="960" actId="165"/>
          <ac:grpSpMkLst>
            <pc:docMk/>
            <pc:sldMk cId="3132143858" sldId="291"/>
            <ac:grpSpMk id="12" creationId="{02BB9621-A087-443D-88DF-A866EE0869C2}"/>
          </ac:grpSpMkLst>
        </pc:grpChg>
        <pc:grpChg chg="mod topLvl">
          <ac:chgData name="Ozgur OZTURK" userId="99af92eb8e3f1dda" providerId="LiveId" clId="{BB0D4C27-C131-4E62-80CA-41C36E203E15}" dt="2021-04-04T09:25:34.920" v="960" actId="165"/>
          <ac:grpSpMkLst>
            <pc:docMk/>
            <pc:sldMk cId="3132143858" sldId="291"/>
            <ac:grpSpMk id="17" creationId="{2F4AB043-AD2D-4B54-9520-2D1E642A366D}"/>
          </ac:grpSpMkLst>
        </pc:grpChg>
        <pc:grpChg chg="mod topLvl">
          <ac:chgData name="Ozgur OZTURK" userId="99af92eb8e3f1dda" providerId="LiveId" clId="{BB0D4C27-C131-4E62-80CA-41C36E203E15}" dt="2021-04-04T09:25:34.920" v="960" actId="165"/>
          <ac:grpSpMkLst>
            <pc:docMk/>
            <pc:sldMk cId="3132143858" sldId="291"/>
            <ac:grpSpMk id="20" creationId="{7B5EC80F-1089-4726-89DF-C46BE050719B}"/>
          </ac:grpSpMkLst>
        </pc:grpChg>
        <pc:grpChg chg="mod topLvl">
          <ac:chgData name="Ozgur OZTURK" userId="99af92eb8e3f1dda" providerId="LiveId" clId="{BB0D4C27-C131-4E62-80CA-41C36E203E15}" dt="2021-04-04T09:25:34.920" v="960" actId="165"/>
          <ac:grpSpMkLst>
            <pc:docMk/>
            <pc:sldMk cId="3132143858" sldId="291"/>
            <ac:grpSpMk id="23" creationId="{EB776D05-E91E-4C06-B8B8-EE37765042C8}"/>
          </ac:grpSpMkLst>
        </pc:grpChg>
        <pc:grpChg chg="del mod">
          <ac:chgData name="Ozgur OZTURK" userId="99af92eb8e3f1dda" providerId="LiveId" clId="{BB0D4C27-C131-4E62-80CA-41C36E203E15}" dt="2021-04-04T09:25:34.920" v="960" actId="165"/>
          <ac:grpSpMkLst>
            <pc:docMk/>
            <pc:sldMk cId="3132143858" sldId="291"/>
            <ac:grpSpMk id="28" creationId="{2D54DF96-0336-419A-AA93-7DE4C4649561}"/>
          </ac:grpSpMkLst>
        </pc:grpChg>
        <pc:grpChg chg="mod">
          <ac:chgData name="Ozgur OZTURK" userId="99af92eb8e3f1dda" providerId="LiveId" clId="{BB0D4C27-C131-4E62-80CA-41C36E203E15}" dt="2021-04-04T09:19:00.810" v="857" actId="1037"/>
          <ac:grpSpMkLst>
            <pc:docMk/>
            <pc:sldMk cId="3132143858" sldId="291"/>
            <ac:grpSpMk id="31" creationId="{5EE5BBBC-3F0A-49E3-8E5A-FE8D4F935170}"/>
          </ac:grpSpMkLst>
        </pc:grpChg>
        <pc:grpChg chg="del mod">
          <ac:chgData name="Ozgur OZTURK" userId="99af92eb8e3f1dda" providerId="LiveId" clId="{BB0D4C27-C131-4E62-80CA-41C36E203E15}" dt="2021-04-04T09:25:34.920" v="960" actId="165"/>
          <ac:grpSpMkLst>
            <pc:docMk/>
            <pc:sldMk cId="3132143858" sldId="291"/>
            <ac:grpSpMk id="35" creationId="{F557EA97-37C9-489D-8B6B-8798DD306F2E}"/>
          </ac:grpSpMkLst>
        </pc:grpChg>
        <pc:grpChg chg="mod topLvl">
          <ac:chgData name="Ozgur OZTURK" userId="99af92eb8e3f1dda" providerId="LiveId" clId="{BB0D4C27-C131-4E62-80CA-41C36E203E15}" dt="2021-04-04T09:25:34.920" v="960" actId="165"/>
          <ac:grpSpMkLst>
            <pc:docMk/>
            <pc:sldMk cId="3132143858" sldId="291"/>
            <ac:grpSpMk id="36" creationId="{6E2126DD-E131-4DC0-B736-297F9997E66F}"/>
          </ac:grpSpMkLst>
        </pc:grpChg>
        <pc:grpChg chg="mod topLvl">
          <ac:chgData name="Ozgur OZTURK" userId="99af92eb8e3f1dda" providerId="LiveId" clId="{BB0D4C27-C131-4E62-80CA-41C36E203E15}" dt="2021-04-04T09:25:34.920" v="960" actId="165"/>
          <ac:grpSpMkLst>
            <pc:docMk/>
            <pc:sldMk cId="3132143858" sldId="291"/>
            <ac:grpSpMk id="37" creationId="{AA6CC0E9-9905-4A6D-9E71-FCBF4DB398FF}"/>
          </ac:grpSpMkLst>
        </pc:grpChg>
        <pc:grpChg chg="mod topLvl">
          <ac:chgData name="Ozgur OZTURK" userId="99af92eb8e3f1dda" providerId="LiveId" clId="{BB0D4C27-C131-4E62-80CA-41C36E203E15}" dt="2021-04-04T09:25:34.920" v="960" actId="165"/>
          <ac:grpSpMkLst>
            <pc:docMk/>
            <pc:sldMk cId="3132143858" sldId="291"/>
            <ac:grpSpMk id="38" creationId="{89A4C130-364C-4860-86E7-7D74401F8035}"/>
          </ac:grpSpMkLst>
        </pc:grpChg>
        <pc:grpChg chg="mod topLvl">
          <ac:chgData name="Ozgur OZTURK" userId="99af92eb8e3f1dda" providerId="LiveId" clId="{BB0D4C27-C131-4E62-80CA-41C36E203E15}" dt="2021-04-04T09:25:34.920" v="960" actId="165"/>
          <ac:grpSpMkLst>
            <pc:docMk/>
            <pc:sldMk cId="3132143858" sldId="291"/>
            <ac:grpSpMk id="39" creationId="{63647FCA-8831-457F-9800-74F2220145EF}"/>
          </ac:grpSpMkLst>
        </pc:grpChg>
        <pc:grpChg chg="mod topLvl">
          <ac:chgData name="Ozgur OZTURK" userId="99af92eb8e3f1dda" providerId="LiveId" clId="{BB0D4C27-C131-4E62-80CA-41C36E203E15}" dt="2021-04-04T09:25:34.920" v="960" actId="165"/>
          <ac:grpSpMkLst>
            <pc:docMk/>
            <pc:sldMk cId="3132143858" sldId="291"/>
            <ac:grpSpMk id="40" creationId="{3598A2FE-E51E-4A6B-9B40-EA929EDEF387}"/>
          </ac:grpSpMkLst>
        </pc:grpChg>
        <pc:grpChg chg="del mod">
          <ac:chgData name="Ozgur OZTURK" userId="99af92eb8e3f1dda" providerId="LiveId" clId="{BB0D4C27-C131-4E62-80CA-41C36E203E15}" dt="2021-04-04T09:25:34.920" v="960" actId="165"/>
          <ac:grpSpMkLst>
            <pc:docMk/>
            <pc:sldMk cId="3132143858" sldId="291"/>
            <ac:grpSpMk id="61" creationId="{B1AC2D20-3C65-4E23-BC87-30B4A415107E}"/>
          </ac:grpSpMkLst>
        </pc:grpChg>
        <pc:grpChg chg="mod topLvl">
          <ac:chgData name="Ozgur OZTURK" userId="99af92eb8e3f1dda" providerId="LiveId" clId="{BB0D4C27-C131-4E62-80CA-41C36E203E15}" dt="2021-04-04T09:25:34.920" v="960" actId="165"/>
          <ac:grpSpMkLst>
            <pc:docMk/>
            <pc:sldMk cId="3132143858" sldId="291"/>
            <ac:grpSpMk id="62" creationId="{90B8A4C3-462D-4F17-AE45-0E8354EF2D3A}"/>
          </ac:grpSpMkLst>
        </pc:grpChg>
        <pc:grpChg chg="mod topLvl">
          <ac:chgData name="Ozgur OZTURK" userId="99af92eb8e3f1dda" providerId="LiveId" clId="{BB0D4C27-C131-4E62-80CA-41C36E203E15}" dt="2021-04-04T09:25:34.920" v="960" actId="165"/>
          <ac:grpSpMkLst>
            <pc:docMk/>
            <pc:sldMk cId="3132143858" sldId="291"/>
            <ac:grpSpMk id="63" creationId="{9F019A8D-8B56-4C55-A6D5-09E326ED4AD5}"/>
          </ac:grpSpMkLst>
        </pc:grpChg>
        <pc:grpChg chg="mod topLvl">
          <ac:chgData name="Ozgur OZTURK" userId="99af92eb8e3f1dda" providerId="LiveId" clId="{BB0D4C27-C131-4E62-80CA-41C36E203E15}" dt="2021-04-04T09:25:34.920" v="960" actId="165"/>
          <ac:grpSpMkLst>
            <pc:docMk/>
            <pc:sldMk cId="3132143858" sldId="291"/>
            <ac:grpSpMk id="64" creationId="{BCD4CB16-A24E-47C6-8250-3ABCCC0EF1B8}"/>
          </ac:grpSpMkLst>
        </pc:grpChg>
        <pc:grpChg chg="mod topLvl">
          <ac:chgData name="Ozgur OZTURK" userId="99af92eb8e3f1dda" providerId="LiveId" clId="{BB0D4C27-C131-4E62-80CA-41C36E203E15}" dt="2021-04-04T09:25:34.920" v="960" actId="165"/>
          <ac:grpSpMkLst>
            <pc:docMk/>
            <pc:sldMk cId="3132143858" sldId="291"/>
            <ac:grpSpMk id="65" creationId="{72AAE127-FA65-412E-890E-E5E48003C005}"/>
          </ac:grpSpMkLst>
        </pc:grpChg>
        <pc:grpChg chg="mod topLvl">
          <ac:chgData name="Ozgur OZTURK" userId="99af92eb8e3f1dda" providerId="LiveId" clId="{BB0D4C27-C131-4E62-80CA-41C36E203E15}" dt="2021-04-04T09:25:34.920" v="960" actId="165"/>
          <ac:grpSpMkLst>
            <pc:docMk/>
            <pc:sldMk cId="3132143858" sldId="291"/>
            <ac:grpSpMk id="66" creationId="{5F242587-2FBE-4614-BC5D-AD403EEE3AC7}"/>
          </ac:grpSpMkLst>
        </pc:grpChg>
        <pc:grpChg chg="del mod">
          <ac:chgData name="Ozgur OZTURK" userId="99af92eb8e3f1dda" providerId="LiveId" clId="{BB0D4C27-C131-4E62-80CA-41C36E203E15}" dt="2021-04-04T09:25:34.920" v="960" actId="165"/>
          <ac:grpSpMkLst>
            <pc:docMk/>
            <pc:sldMk cId="3132143858" sldId="291"/>
            <ac:grpSpMk id="80" creationId="{E84E7A59-1D03-4BB4-A2D0-D0E49B14BAF0}"/>
          </ac:grpSpMkLst>
        </pc:grpChg>
        <pc:grpChg chg="mod topLvl">
          <ac:chgData name="Ozgur OZTURK" userId="99af92eb8e3f1dda" providerId="LiveId" clId="{BB0D4C27-C131-4E62-80CA-41C36E203E15}" dt="2021-04-04T09:25:34.920" v="960" actId="165"/>
          <ac:grpSpMkLst>
            <pc:docMk/>
            <pc:sldMk cId="3132143858" sldId="291"/>
            <ac:grpSpMk id="81" creationId="{F9F1504A-C44E-43E2-B8E3-1974F6084BDE}"/>
          </ac:grpSpMkLst>
        </pc:grpChg>
        <pc:grpChg chg="mod topLvl">
          <ac:chgData name="Ozgur OZTURK" userId="99af92eb8e3f1dda" providerId="LiveId" clId="{BB0D4C27-C131-4E62-80CA-41C36E203E15}" dt="2021-04-04T09:25:34.920" v="960" actId="165"/>
          <ac:grpSpMkLst>
            <pc:docMk/>
            <pc:sldMk cId="3132143858" sldId="291"/>
            <ac:grpSpMk id="82" creationId="{E6EFE859-DC13-42DF-B180-5913CED480CB}"/>
          </ac:grpSpMkLst>
        </pc:grpChg>
        <pc:grpChg chg="mod topLvl">
          <ac:chgData name="Ozgur OZTURK" userId="99af92eb8e3f1dda" providerId="LiveId" clId="{BB0D4C27-C131-4E62-80CA-41C36E203E15}" dt="2021-04-04T09:25:34.920" v="960" actId="165"/>
          <ac:grpSpMkLst>
            <pc:docMk/>
            <pc:sldMk cId="3132143858" sldId="291"/>
            <ac:grpSpMk id="83" creationId="{00E208C3-9D36-47E9-B404-F53C70974842}"/>
          </ac:grpSpMkLst>
        </pc:grpChg>
        <pc:grpChg chg="mod topLvl">
          <ac:chgData name="Ozgur OZTURK" userId="99af92eb8e3f1dda" providerId="LiveId" clId="{BB0D4C27-C131-4E62-80CA-41C36E203E15}" dt="2021-04-04T09:25:34.920" v="960" actId="165"/>
          <ac:grpSpMkLst>
            <pc:docMk/>
            <pc:sldMk cId="3132143858" sldId="291"/>
            <ac:grpSpMk id="84" creationId="{4BB00084-0236-4C20-B1DA-A90799DA3908}"/>
          </ac:grpSpMkLst>
        </pc:grpChg>
        <pc:grpChg chg="mod topLvl">
          <ac:chgData name="Ozgur OZTURK" userId="99af92eb8e3f1dda" providerId="LiveId" clId="{BB0D4C27-C131-4E62-80CA-41C36E203E15}" dt="2021-04-04T09:25:34.920" v="960" actId="165"/>
          <ac:grpSpMkLst>
            <pc:docMk/>
            <pc:sldMk cId="3132143858" sldId="291"/>
            <ac:grpSpMk id="85" creationId="{BE3335AC-768C-4CEF-90BD-5314A0400CF7}"/>
          </ac:grpSpMkLst>
        </pc:grpChg>
        <pc:grpChg chg="del mod">
          <ac:chgData name="Ozgur OZTURK" userId="99af92eb8e3f1dda" providerId="LiveId" clId="{BB0D4C27-C131-4E62-80CA-41C36E203E15}" dt="2021-04-04T09:25:34.920" v="960" actId="165"/>
          <ac:grpSpMkLst>
            <pc:docMk/>
            <pc:sldMk cId="3132143858" sldId="291"/>
            <ac:grpSpMk id="99" creationId="{9C019772-52E5-43D5-8E12-4A89BE0007F4}"/>
          </ac:grpSpMkLst>
        </pc:grpChg>
        <pc:grpChg chg="mod topLvl">
          <ac:chgData name="Ozgur OZTURK" userId="99af92eb8e3f1dda" providerId="LiveId" clId="{BB0D4C27-C131-4E62-80CA-41C36E203E15}" dt="2021-04-04T09:25:34.920" v="960" actId="165"/>
          <ac:grpSpMkLst>
            <pc:docMk/>
            <pc:sldMk cId="3132143858" sldId="291"/>
            <ac:grpSpMk id="100" creationId="{7C307D8E-40C8-4150-A3BF-ED0DEFB28688}"/>
          </ac:grpSpMkLst>
        </pc:grpChg>
        <pc:grpChg chg="mod topLvl">
          <ac:chgData name="Ozgur OZTURK" userId="99af92eb8e3f1dda" providerId="LiveId" clId="{BB0D4C27-C131-4E62-80CA-41C36E203E15}" dt="2021-04-04T09:25:34.920" v="960" actId="165"/>
          <ac:grpSpMkLst>
            <pc:docMk/>
            <pc:sldMk cId="3132143858" sldId="291"/>
            <ac:grpSpMk id="101" creationId="{50BA7176-DF72-4F02-B005-7551CA9C5596}"/>
          </ac:grpSpMkLst>
        </pc:grpChg>
        <pc:grpChg chg="mod topLvl">
          <ac:chgData name="Ozgur OZTURK" userId="99af92eb8e3f1dda" providerId="LiveId" clId="{BB0D4C27-C131-4E62-80CA-41C36E203E15}" dt="2021-04-04T09:25:34.920" v="960" actId="165"/>
          <ac:grpSpMkLst>
            <pc:docMk/>
            <pc:sldMk cId="3132143858" sldId="291"/>
            <ac:grpSpMk id="102" creationId="{0121C52A-1565-4B54-8ACF-D6E2D95E6568}"/>
          </ac:grpSpMkLst>
        </pc:grpChg>
        <pc:grpChg chg="mod topLvl">
          <ac:chgData name="Ozgur OZTURK" userId="99af92eb8e3f1dda" providerId="LiveId" clId="{BB0D4C27-C131-4E62-80CA-41C36E203E15}" dt="2021-04-04T09:25:34.920" v="960" actId="165"/>
          <ac:grpSpMkLst>
            <pc:docMk/>
            <pc:sldMk cId="3132143858" sldId="291"/>
            <ac:grpSpMk id="103" creationId="{8DE19911-A637-4F72-BF5A-C7D716EA2B92}"/>
          </ac:grpSpMkLst>
        </pc:grpChg>
        <pc:grpChg chg="mod topLvl">
          <ac:chgData name="Ozgur OZTURK" userId="99af92eb8e3f1dda" providerId="LiveId" clId="{BB0D4C27-C131-4E62-80CA-41C36E203E15}" dt="2021-04-04T09:25:34.920" v="960" actId="165"/>
          <ac:grpSpMkLst>
            <pc:docMk/>
            <pc:sldMk cId="3132143858" sldId="291"/>
            <ac:grpSpMk id="104" creationId="{9008848A-FB98-40C4-8696-8CD5796904FF}"/>
          </ac:grpSpMkLst>
        </pc:grpChg>
        <pc:grpChg chg="del mod">
          <ac:chgData name="Ozgur OZTURK" userId="99af92eb8e3f1dda" providerId="LiveId" clId="{BB0D4C27-C131-4E62-80CA-41C36E203E15}" dt="2021-04-04T09:25:34.920" v="960" actId="165"/>
          <ac:grpSpMkLst>
            <pc:docMk/>
            <pc:sldMk cId="3132143858" sldId="291"/>
            <ac:grpSpMk id="118" creationId="{A5E27C22-1FA9-4E6C-9D39-16EDD6D234F1}"/>
          </ac:grpSpMkLst>
        </pc:grpChg>
        <pc:grpChg chg="mod topLvl">
          <ac:chgData name="Ozgur OZTURK" userId="99af92eb8e3f1dda" providerId="LiveId" clId="{BB0D4C27-C131-4E62-80CA-41C36E203E15}" dt="2021-04-04T09:25:34.920" v="960" actId="165"/>
          <ac:grpSpMkLst>
            <pc:docMk/>
            <pc:sldMk cId="3132143858" sldId="291"/>
            <ac:grpSpMk id="119" creationId="{D6C0E8A0-5691-4FE4-BFEA-4512554837D4}"/>
          </ac:grpSpMkLst>
        </pc:grpChg>
        <pc:grpChg chg="mod topLvl">
          <ac:chgData name="Ozgur OZTURK" userId="99af92eb8e3f1dda" providerId="LiveId" clId="{BB0D4C27-C131-4E62-80CA-41C36E203E15}" dt="2021-04-04T09:25:34.920" v="960" actId="165"/>
          <ac:grpSpMkLst>
            <pc:docMk/>
            <pc:sldMk cId="3132143858" sldId="291"/>
            <ac:grpSpMk id="120" creationId="{02CB9C77-4933-4C2E-A237-0EE2C808C838}"/>
          </ac:grpSpMkLst>
        </pc:grpChg>
        <pc:grpChg chg="mod topLvl">
          <ac:chgData name="Ozgur OZTURK" userId="99af92eb8e3f1dda" providerId="LiveId" clId="{BB0D4C27-C131-4E62-80CA-41C36E203E15}" dt="2021-04-04T09:25:34.920" v="960" actId="165"/>
          <ac:grpSpMkLst>
            <pc:docMk/>
            <pc:sldMk cId="3132143858" sldId="291"/>
            <ac:grpSpMk id="121" creationId="{8411E2F9-BF4D-4248-86D2-61528C1E60B1}"/>
          </ac:grpSpMkLst>
        </pc:grpChg>
        <pc:grpChg chg="mod topLvl">
          <ac:chgData name="Ozgur OZTURK" userId="99af92eb8e3f1dda" providerId="LiveId" clId="{BB0D4C27-C131-4E62-80CA-41C36E203E15}" dt="2021-04-04T09:25:34.920" v="960" actId="165"/>
          <ac:grpSpMkLst>
            <pc:docMk/>
            <pc:sldMk cId="3132143858" sldId="291"/>
            <ac:grpSpMk id="122" creationId="{3E4EDBE6-AB17-46FF-9E00-AFE4D29ED4CE}"/>
          </ac:grpSpMkLst>
        </pc:grpChg>
        <pc:grpChg chg="mod topLvl">
          <ac:chgData name="Ozgur OZTURK" userId="99af92eb8e3f1dda" providerId="LiveId" clId="{BB0D4C27-C131-4E62-80CA-41C36E203E15}" dt="2021-04-04T09:25:34.920" v="960" actId="165"/>
          <ac:grpSpMkLst>
            <pc:docMk/>
            <pc:sldMk cId="3132143858" sldId="291"/>
            <ac:grpSpMk id="123" creationId="{D52ABA50-77EC-4ABF-93E3-D017EA144613}"/>
          </ac:grpSpMkLst>
        </pc:grpChg>
        <pc:picChg chg="mod">
          <ac:chgData name="Ozgur OZTURK" userId="99af92eb8e3f1dda" providerId="LiveId" clId="{BB0D4C27-C131-4E62-80CA-41C36E203E15}" dt="2021-04-04T09:25:34.920" v="960" actId="165"/>
          <ac:picMkLst>
            <pc:docMk/>
            <pc:sldMk cId="3132143858" sldId="291"/>
            <ac:picMk id="3" creationId="{E0DBC834-7EFD-4C41-8E72-702BCBD5EBD3}"/>
          </ac:picMkLst>
        </pc:picChg>
        <pc:picChg chg="mod">
          <ac:chgData name="Ozgur OZTURK" userId="99af92eb8e3f1dda" providerId="LiveId" clId="{BB0D4C27-C131-4E62-80CA-41C36E203E15}" dt="2021-04-04T09:25:34.920" v="960" actId="165"/>
          <ac:picMkLst>
            <pc:docMk/>
            <pc:sldMk cId="3132143858" sldId="291"/>
            <ac:picMk id="4" creationId="{1A9A8935-F007-43ED-BD67-1E88A9C9AAC8}"/>
          </ac:picMkLst>
        </pc:picChg>
        <pc:picChg chg="mod">
          <ac:chgData name="Ozgur OZTURK" userId="99af92eb8e3f1dda" providerId="LiveId" clId="{BB0D4C27-C131-4E62-80CA-41C36E203E15}" dt="2021-04-04T09:25:34.920" v="960" actId="165"/>
          <ac:picMkLst>
            <pc:docMk/>
            <pc:sldMk cId="3132143858" sldId="291"/>
            <ac:picMk id="8" creationId="{06A5F675-18ED-47AC-B4BE-1CEEC420ECBB}"/>
          </ac:picMkLst>
        </pc:picChg>
        <pc:picChg chg="mod">
          <ac:chgData name="Ozgur OZTURK" userId="99af92eb8e3f1dda" providerId="LiveId" clId="{BB0D4C27-C131-4E62-80CA-41C36E203E15}" dt="2021-04-04T09:25:34.920" v="960" actId="165"/>
          <ac:picMkLst>
            <pc:docMk/>
            <pc:sldMk cId="3132143858" sldId="291"/>
            <ac:picMk id="11" creationId="{1E0DF9B9-49DF-4257-84A2-26F47C808AD2}"/>
          </ac:picMkLst>
        </pc:picChg>
        <pc:picChg chg="mod">
          <ac:chgData name="Ozgur OZTURK" userId="99af92eb8e3f1dda" providerId="LiveId" clId="{BB0D4C27-C131-4E62-80CA-41C36E203E15}" dt="2021-04-04T09:25:34.920" v="960" actId="165"/>
          <ac:picMkLst>
            <pc:docMk/>
            <pc:sldMk cId="3132143858" sldId="291"/>
            <ac:picMk id="18" creationId="{D5C91E51-AB4C-4B0A-917A-F71406C6916E}"/>
          </ac:picMkLst>
        </pc:picChg>
        <pc:picChg chg="mod">
          <ac:chgData name="Ozgur OZTURK" userId="99af92eb8e3f1dda" providerId="LiveId" clId="{BB0D4C27-C131-4E62-80CA-41C36E203E15}" dt="2021-04-04T09:25:34.920" v="960" actId="165"/>
          <ac:picMkLst>
            <pc:docMk/>
            <pc:sldMk cId="3132143858" sldId="291"/>
            <ac:picMk id="21" creationId="{2E99E0B9-F2B6-475C-AF4A-E74CC1F39F70}"/>
          </ac:picMkLst>
        </pc:picChg>
        <pc:picChg chg="mod">
          <ac:chgData name="Ozgur OZTURK" userId="99af92eb8e3f1dda" providerId="LiveId" clId="{BB0D4C27-C131-4E62-80CA-41C36E203E15}" dt="2021-04-04T09:25:34.920" v="960" actId="165"/>
          <ac:picMkLst>
            <pc:docMk/>
            <pc:sldMk cId="3132143858" sldId="291"/>
            <ac:picMk id="24" creationId="{9FF3FC27-0E41-422B-834E-987C8465DECB}"/>
          </ac:picMkLst>
        </pc:picChg>
        <pc:picChg chg="mod topLvl">
          <ac:chgData name="Ozgur OZTURK" userId="99af92eb8e3f1dda" providerId="LiveId" clId="{BB0D4C27-C131-4E62-80CA-41C36E203E15}" dt="2021-04-04T09:25:34.920" v="960" actId="165"/>
          <ac:picMkLst>
            <pc:docMk/>
            <pc:sldMk cId="3132143858" sldId="291"/>
            <ac:picMk id="26" creationId="{7237773C-E0EC-4233-AB6D-0CB13D02827B}"/>
          </ac:picMkLst>
        </pc:picChg>
        <pc:picChg chg="mod topLvl">
          <ac:chgData name="Ozgur OZTURK" userId="99af92eb8e3f1dda" providerId="LiveId" clId="{BB0D4C27-C131-4E62-80CA-41C36E203E15}" dt="2021-04-04T09:25:34.920" v="960" actId="165"/>
          <ac:picMkLst>
            <pc:docMk/>
            <pc:sldMk cId="3132143858" sldId="291"/>
            <ac:picMk id="27" creationId="{A28E455B-48C6-43AD-9A3F-BAEEC78AF1A8}"/>
          </ac:picMkLst>
        </pc:picChg>
        <pc:picChg chg="mod topLvl">
          <ac:chgData name="Ozgur OZTURK" userId="99af92eb8e3f1dda" providerId="LiveId" clId="{BB0D4C27-C131-4E62-80CA-41C36E203E15}" dt="2021-04-04T09:25:34.920" v="960" actId="165"/>
          <ac:picMkLst>
            <pc:docMk/>
            <pc:sldMk cId="3132143858" sldId="291"/>
            <ac:picMk id="41" creationId="{FC24B9EE-BB6D-4573-8E09-029958C2ED81}"/>
          </ac:picMkLst>
        </pc:picChg>
        <pc:picChg chg="mod topLvl">
          <ac:chgData name="Ozgur OZTURK" userId="99af92eb8e3f1dda" providerId="LiveId" clId="{BB0D4C27-C131-4E62-80CA-41C36E203E15}" dt="2021-04-04T09:25:34.920" v="960" actId="165"/>
          <ac:picMkLst>
            <pc:docMk/>
            <pc:sldMk cId="3132143858" sldId="291"/>
            <ac:picMk id="42" creationId="{EFCE3C02-286B-48E1-ABF3-B97EFFF17328}"/>
          </ac:picMkLst>
        </pc:picChg>
        <pc:picChg chg="mod">
          <ac:chgData name="Ozgur OZTURK" userId="99af92eb8e3f1dda" providerId="LiveId" clId="{BB0D4C27-C131-4E62-80CA-41C36E203E15}" dt="2021-04-04T09:25:34.920" v="960" actId="165"/>
          <ac:picMkLst>
            <pc:docMk/>
            <pc:sldMk cId="3132143858" sldId="291"/>
            <ac:picMk id="43" creationId="{F5AAD2CE-5BC2-48C6-8022-C53AD7B22D22}"/>
          </ac:picMkLst>
        </pc:picChg>
        <pc:picChg chg="mod">
          <ac:chgData name="Ozgur OZTURK" userId="99af92eb8e3f1dda" providerId="LiveId" clId="{BB0D4C27-C131-4E62-80CA-41C36E203E15}" dt="2021-04-04T09:25:34.920" v="960" actId="165"/>
          <ac:picMkLst>
            <pc:docMk/>
            <pc:sldMk cId="3132143858" sldId="291"/>
            <ac:picMk id="45" creationId="{F47591B0-5004-46FF-8563-E4061363BC2A}"/>
          </ac:picMkLst>
        </pc:picChg>
        <pc:picChg chg="mod">
          <ac:chgData name="Ozgur OZTURK" userId="99af92eb8e3f1dda" providerId="LiveId" clId="{BB0D4C27-C131-4E62-80CA-41C36E203E15}" dt="2021-04-04T09:25:34.920" v="960" actId="165"/>
          <ac:picMkLst>
            <pc:docMk/>
            <pc:sldMk cId="3132143858" sldId="291"/>
            <ac:picMk id="47" creationId="{8ECA78A0-4118-49D2-99A8-81876291E87B}"/>
          </ac:picMkLst>
        </pc:picChg>
        <pc:picChg chg="mod">
          <ac:chgData name="Ozgur OZTURK" userId="99af92eb8e3f1dda" providerId="LiveId" clId="{BB0D4C27-C131-4E62-80CA-41C36E203E15}" dt="2021-04-04T09:25:34.920" v="960" actId="165"/>
          <ac:picMkLst>
            <pc:docMk/>
            <pc:sldMk cId="3132143858" sldId="291"/>
            <ac:picMk id="49" creationId="{9EA6159C-AE98-467D-BC56-C61514347491}"/>
          </ac:picMkLst>
        </pc:picChg>
        <pc:picChg chg="mod">
          <ac:chgData name="Ozgur OZTURK" userId="99af92eb8e3f1dda" providerId="LiveId" clId="{BB0D4C27-C131-4E62-80CA-41C36E203E15}" dt="2021-04-04T09:25:34.920" v="960" actId="165"/>
          <ac:picMkLst>
            <pc:docMk/>
            <pc:sldMk cId="3132143858" sldId="291"/>
            <ac:picMk id="51" creationId="{DB3114C1-D779-4D1A-9C71-4E46C70BF2ED}"/>
          </ac:picMkLst>
        </pc:picChg>
        <pc:picChg chg="mod">
          <ac:chgData name="Ozgur OZTURK" userId="99af92eb8e3f1dda" providerId="LiveId" clId="{BB0D4C27-C131-4E62-80CA-41C36E203E15}" dt="2021-04-04T09:25:34.920" v="960" actId="165"/>
          <ac:picMkLst>
            <pc:docMk/>
            <pc:sldMk cId="3132143858" sldId="291"/>
            <ac:picMk id="52" creationId="{79EF3514-F500-4615-9806-1436DDB9194E}"/>
          </ac:picMkLst>
        </pc:picChg>
        <pc:picChg chg="mod">
          <ac:chgData name="Ozgur OZTURK" userId="99af92eb8e3f1dda" providerId="LiveId" clId="{BB0D4C27-C131-4E62-80CA-41C36E203E15}" dt="2021-04-04T09:25:34.920" v="960" actId="165"/>
          <ac:picMkLst>
            <pc:docMk/>
            <pc:sldMk cId="3132143858" sldId="291"/>
            <ac:picMk id="53" creationId="{52CFDB9A-DAD0-44D5-9396-8230CC9F3110}"/>
          </ac:picMkLst>
        </pc:picChg>
        <pc:picChg chg="mod topLvl">
          <ac:chgData name="Ozgur OZTURK" userId="99af92eb8e3f1dda" providerId="LiveId" clId="{BB0D4C27-C131-4E62-80CA-41C36E203E15}" dt="2021-04-04T09:25:34.920" v="960" actId="165"/>
          <ac:picMkLst>
            <pc:docMk/>
            <pc:sldMk cId="3132143858" sldId="291"/>
            <ac:picMk id="67" creationId="{FDE74AE6-4D76-4187-ADB1-4C8A42C3BCA2}"/>
          </ac:picMkLst>
        </pc:picChg>
        <pc:picChg chg="mod topLvl">
          <ac:chgData name="Ozgur OZTURK" userId="99af92eb8e3f1dda" providerId="LiveId" clId="{BB0D4C27-C131-4E62-80CA-41C36E203E15}" dt="2021-04-04T09:25:34.920" v="960" actId="165"/>
          <ac:picMkLst>
            <pc:docMk/>
            <pc:sldMk cId="3132143858" sldId="291"/>
            <ac:picMk id="68" creationId="{A8782996-8BE6-4B3A-86CD-EAFB183B54AC}"/>
          </ac:picMkLst>
        </pc:picChg>
        <pc:picChg chg="mod">
          <ac:chgData name="Ozgur OZTURK" userId="99af92eb8e3f1dda" providerId="LiveId" clId="{BB0D4C27-C131-4E62-80CA-41C36E203E15}" dt="2021-04-04T09:25:34.920" v="960" actId="165"/>
          <ac:picMkLst>
            <pc:docMk/>
            <pc:sldMk cId="3132143858" sldId="291"/>
            <ac:picMk id="69" creationId="{E8E06FC0-47B7-4D79-8BD3-5CFFA3143059}"/>
          </ac:picMkLst>
        </pc:picChg>
        <pc:picChg chg="mod">
          <ac:chgData name="Ozgur OZTURK" userId="99af92eb8e3f1dda" providerId="LiveId" clId="{BB0D4C27-C131-4E62-80CA-41C36E203E15}" dt="2021-04-04T09:25:34.920" v="960" actId="165"/>
          <ac:picMkLst>
            <pc:docMk/>
            <pc:sldMk cId="3132143858" sldId="291"/>
            <ac:picMk id="71" creationId="{40FE8E96-0A28-4124-8D47-66A852B1B168}"/>
          </ac:picMkLst>
        </pc:picChg>
        <pc:picChg chg="mod">
          <ac:chgData name="Ozgur OZTURK" userId="99af92eb8e3f1dda" providerId="LiveId" clId="{BB0D4C27-C131-4E62-80CA-41C36E203E15}" dt="2021-04-04T09:25:34.920" v="960" actId="165"/>
          <ac:picMkLst>
            <pc:docMk/>
            <pc:sldMk cId="3132143858" sldId="291"/>
            <ac:picMk id="73" creationId="{35074A92-E204-48D6-9760-EDF410A38073}"/>
          </ac:picMkLst>
        </pc:picChg>
        <pc:picChg chg="mod">
          <ac:chgData name="Ozgur OZTURK" userId="99af92eb8e3f1dda" providerId="LiveId" clId="{BB0D4C27-C131-4E62-80CA-41C36E203E15}" dt="2021-04-04T09:25:34.920" v="960" actId="165"/>
          <ac:picMkLst>
            <pc:docMk/>
            <pc:sldMk cId="3132143858" sldId="291"/>
            <ac:picMk id="75" creationId="{3172125A-91AC-4E3A-8612-8C6A5DC83C13}"/>
          </ac:picMkLst>
        </pc:picChg>
        <pc:picChg chg="mod">
          <ac:chgData name="Ozgur OZTURK" userId="99af92eb8e3f1dda" providerId="LiveId" clId="{BB0D4C27-C131-4E62-80CA-41C36E203E15}" dt="2021-04-04T09:25:34.920" v="960" actId="165"/>
          <ac:picMkLst>
            <pc:docMk/>
            <pc:sldMk cId="3132143858" sldId="291"/>
            <ac:picMk id="77" creationId="{49FA498F-AC2C-4209-9898-0F6F1DAF20AF}"/>
          </ac:picMkLst>
        </pc:picChg>
        <pc:picChg chg="mod">
          <ac:chgData name="Ozgur OZTURK" userId="99af92eb8e3f1dda" providerId="LiveId" clId="{BB0D4C27-C131-4E62-80CA-41C36E203E15}" dt="2021-04-04T09:25:34.920" v="960" actId="165"/>
          <ac:picMkLst>
            <pc:docMk/>
            <pc:sldMk cId="3132143858" sldId="291"/>
            <ac:picMk id="78" creationId="{55D803E1-1CCE-4323-885B-D191B267033E}"/>
          </ac:picMkLst>
        </pc:picChg>
        <pc:picChg chg="mod">
          <ac:chgData name="Ozgur OZTURK" userId="99af92eb8e3f1dda" providerId="LiveId" clId="{BB0D4C27-C131-4E62-80CA-41C36E203E15}" dt="2021-04-04T09:25:34.920" v="960" actId="165"/>
          <ac:picMkLst>
            <pc:docMk/>
            <pc:sldMk cId="3132143858" sldId="291"/>
            <ac:picMk id="79" creationId="{FF1F5809-B601-4BB4-A849-CA79E2719F7A}"/>
          </ac:picMkLst>
        </pc:picChg>
        <pc:picChg chg="mod topLvl">
          <ac:chgData name="Ozgur OZTURK" userId="99af92eb8e3f1dda" providerId="LiveId" clId="{BB0D4C27-C131-4E62-80CA-41C36E203E15}" dt="2021-04-04T09:25:34.920" v="960" actId="165"/>
          <ac:picMkLst>
            <pc:docMk/>
            <pc:sldMk cId="3132143858" sldId="291"/>
            <ac:picMk id="86" creationId="{36E8EC63-17FE-4433-8580-19D98862D435}"/>
          </ac:picMkLst>
        </pc:picChg>
        <pc:picChg chg="mod topLvl">
          <ac:chgData name="Ozgur OZTURK" userId="99af92eb8e3f1dda" providerId="LiveId" clId="{BB0D4C27-C131-4E62-80CA-41C36E203E15}" dt="2021-04-04T09:25:34.920" v="960" actId="165"/>
          <ac:picMkLst>
            <pc:docMk/>
            <pc:sldMk cId="3132143858" sldId="291"/>
            <ac:picMk id="87" creationId="{E475C582-4AC9-4F26-919D-44B584BF6C72}"/>
          </ac:picMkLst>
        </pc:picChg>
        <pc:picChg chg="mod">
          <ac:chgData name="Ozgur OZTURK" userId="99af92eb8e3f1dda" providerId="LiveId" clId="{BB0D4C27-C131-4E62-80CA-41C36E203E15}" dt="2021-04-04T09:25:34.920" v="960" actId="165"/>
          <ac:picMkLst>
            <pc:docMk/>
            <pc:sldMk cId="3132143858" sldId="291"/>
            <ac:picMk id="88" creationId="{6E0952D7-FDC5-4041-B3CD-B0E01C452D52}"/>
          </ac:picMkLst>
        </pc:picChg>
        <pc:picChg chg="mod">
          <ac:chgData name="Ozgur OZTURK" userId="99af92eb8e3f1dda" providerId="LiveId" clId="{BB0D4C27-C131-4E62-80CA-41C36E203E15}" dt="2021-04-04T09:25:34.920" v="960" actId="165"/>
          <ac:picMkLst>
            <pc:docMk/>
            <pc:sldMk cId="3132143858" sldId="291"/>
            <ac:picMk id="90" creationId="{A279D686-4325-4F4D-AE71-015713474125}"/>
          </ac:picMkLst>
        </pc:picChg>
        <pc:picChg chg="mod">
          <ac:chgData name="Ozgur OZTURK" userId="99af92eb8e3f1dda" providerId="LiveId" clId="{BB0D4C27-C131-4E62-80CA-41C36E203E15}" dt="2021-04-04T09:25:34.920" v="960" actId="165"/>
          <ac:picMkLst>
            <pc:docMk/>
            <pc:sldMk cId="3132143858" sldId="291"/>
            <ac:picMk id="92" creationId="{EA3C274D-51FD-4E75-A1C1-31FEDF4152C9}"/>
          </ac:picMkLst>
        </pc:picChg>
        <pc:picChg chg="mod">
          <ac:chgData name="Ozgur OZTURK" userId="99af92eb8e3f1dda" providerId="LiveId" clId="{BB0D4C27-C131-4E62-80CA-41C36E203E15}" dt="2021-04-04T09:25:34.920" v="960" actId="165"/>
          <ac:picMkLst>
            <pc:docMk/>
            <pc:sldMk cId="3132143858" sldId="291"/>
            <ac:picMk id="94" creationId="{BEC92D8C-FBF9-419C-9905-62C541809790}"/>
          </ac:picMkLst>
        </pc:picChg>
        <pc:picChg chg="mod">
          <ac:chgData name="Ozgur OZTURK" userId="99af92eb8e3f1dda" providerId="LiveId" clId="{BB0D4C27-C131-4E62-80CA-41C36E203E15}" dt="2021-04-04T09:25:34.920" v="960" actId="165"/>
          <ac:picMkLst>
            <pc:docMk/>
            <pc:sldMk cId="3132143858" sldId="291"/>
            <ac:picMk id="96" creationId="{CD9CCF0B-E739-438D-B99E-8B289BABF929}"/>
          </ac:picMkLst>
        </pc:picChg>
        <pc:picChg chg="mod">
          <ac:chgData name="Ozgur OZTURK" userId="99af92eb8e3f1dda" providerId="LiveId" clId="{BB0D4C27-C131-4E62-80CA-41C36E203E15}" dt="2021-04-04T09:25:34.920" v="960" actId="165"/>
          <ac:picMkLst>
            <pc:docMk/>
            <pc:sldMk cId="3132143858" sldId="291"/>
            <ac:picMk id="97" creationId="{C285D545-DA7B-450E-A50E-6A2C1D4DA4DA}"/>
          </ac:picMkLst>
        </pc:picChg>
        <pc:picChg chg="mod">
          <ac:chgData name="Ozgur OZTURK" userId="99af92eb8e3f1dda" providerId="LiveId" clId="{BB0D4C27-C131-4E62-80CA-41C36E203E15}" dt="2021-04-04T09:25:34.920" v="960" actId="165"/>
          <ac:picMkLst>
            <pc:docMk/>
            <pc:sldMk cId="3132143858" sldId="291"/>
            <ac:picMk id="98" creationId="{AD66C96D-38E3-4336-AB37-501F36C618C3}"/>
          </ac:picMkLst>
        </pc:picChg>
        <pc:picChg chg="mod topLvl">
          <ac:chgData name="Ozgur OZTURK" userId="99af92eb8e3f1dda" providerId="LiveId" clId="{BB0D4C27-C131-4E62-80CA-41C36E203E15}" dt="2021-04-04T09:25:34.920" v="960" actId="165"/>
          <ac:picMkLst>
            <pc:docMk/>
            <pc:sldMk cId="3132143858" sldId="291"/>
            <ac:picMk id="105" creationId="{8BC0DAAB-42E0-408E-98A8-ADE90A7195EA}"/>
          </ac:picMkLst>
        </pc:picChg>
        <pc:picChg chg="mod topLvl">
          <ac:chgData name="Ozgur OZTURK" userId="99af92eb8e3f1dda" providerId="LiveId" clId="{BB0D4C27-C131-4E62-80CA-41C36E203E15}" dt="2021-04-04T09:25:34.920" v="960" actId="165"/>
          <ac:picMkLst>
            <pc:docMk/>
            <pc:sldMk cId="3132143858" sldId="291"/>
            <ac:picMk id="106" creationId="{402C8458-E856-48C0-A66C-B113AF35E4B8}"/>
          </ac:picMkLst>
        </pc:picChg>
        <pc:picChg chg="mod">
          <ac:chgData name="Ozgur OZTURK" userId="99af92eb8e3f1dda" providerId="LiveId" clId="{BB0D4C27-C131-4E62-80CA-41C36E203E15}" dt="2021-04-04T09:25:34.920" v="960" actId="165"/>
          <ac:picMkLst>
            <pc:docMk/>
            <pc:sldMk cId="3132143858" sldId="291"/>
            <ac:picMk id="107" creationId="{F655F7FE-A00F-4987-B937-2746D3536AB5}"/>
          </ac:picMkLst>
        </pc:picChg>
        <pc:picChg chg="mod">
          <ac:chgData name="Ozgur OZTURK" userId="99af92eb8e3f1dda" providerId="LiveId" clId="{BB0D4C27-C131-4E62-80CA-41C36E203E15}" dt="2021-04-04T09:25:34.920" v="960" actId="165"/>
          <ac:picMkLst>
            <pc:docMk/>
            <pc:sldMk cId="3132143858" sldId="291"/>
            <ac:picMk id="109" creationId="{F73E016E-72D7-4364-9AEE-6B0C84A08F37}"/>
          </ac:picMkLst>
        </pc:picChg>
        <pc:picChg chg="mod">
          <ac:chgData name="Ozgur OZTURK" userId="99af92eb8e3f1dda" providerId="LiveId" clId="{BB0D4C27-C131-4E62-80CA-41C36E203E15}" dt="2021-04-04T09:25:34.920" v="960" actId="165"/>
          <ac:picMkLst>
            <pc:docMk/>
            <pc:sldMk cId="3132143858" sldId="291"/>
            <ac:picMk id="111" creationId="{FE6E7F02-A11D-40B2-A3C5-CD29B6EB11D6}"/>
          </ac:picMkLst>
        </pc:picChg>
        <pc:picChg chg="mod">
          <ac:chgData name="Ozgur OZTURK" userId="99af92eb8e3f1dda" providerId="LiveId" clId="{BB0D4C27-C131-4E62-80CA-41C36E203E15}" dt="2021-04-04T09:25:34.920" v="960" actId="165"/>
          <ac:picMkLst>
            <pc:docMk/>
            <pc:sldMk cId="3132143858" sldId="291"/>
            <ac:picMk id="113" creationId="{5A3EAD7A-1220-4141-B336-746B9DA094DF}"/>
          </ac:picMkLst>
        </pc:picChg>
        <pc:picChg chg="mod">
          <ac:chgData name="Ozgur OZTURK" userId="99af92eb8e3f1dda" providerId="LiveId" clId="{BB0D4C27-C131-4E62-80CA-41C36E203E15}" dt="2021-04-04T09:25:34.920" v="960" actId="165"/>
          <ac:picMkLst>
            <pc:docMk/>
            <pc:sldMk cId="3132143858" sldId="291"/>
            <ac:picMk id="115" creationId="{ED2A734B-EC64-4C74-A54A-C4B56CE2909A}"/>
          </ac:picMkLst>
        </pc:picChg>
        <pc:picChg chg="mod">
          <ac:chgData name="Ozgur OZTURK" userId="99af92eb8e3f1dda" providerId="LiveId" clId="{BB0D4C27-C131-4E62-80CA-41C36E203E15}" dt="2021-04-04T09:25:34.920" v="960" actId="165"/>
          <ac:picMkLst>
            <pc:docMk/>
            <pc:sldMk cId="3132143858" sldId="291"/>
            <ac:picMk id="116" creationId="{73B93587-9946-4D37-B962-1F1287C035B7}"/>
          </ac:picMkLst>
        </pc:picChg>
        <pc:picChg chg="mod">
          <ac:chgData name="Ozgur OZTURK" userId="99af92eb8e3f1dda" providerId="LiveId" clId="{BB0D4C27-C131-4E62-80CA-41C36E203E15}" dt="2021-04-04T09:25:34.920" v="960" actId="165"/>
          <ac:picMkLst>
            <pc:docMk/>
            <pc:sldMk cId="3132143858" sldId="291"/>
            <ac:picMk id="117" creationId="{AFC4A277-E835-4011-B77F-F521ADE59F56}"/>
          </ac:picMkLst>
        </pc:picChg>
        <pc:picChg chg="mod topLvl">
          <ac:chgData name="Ozgur OZTURK" userId="99af92eb8e3f1dda" providerId="LiveId" clId="{BB0D4C27-C131-4E62-80CA-41C36E203E15}" dt="2021-04-04T09:25:34.920" v="960" actId="165"/>
          <ac:picMkLst>
            <pc:docMk/>
            <pc:sldMk cId="3132143858" sldId="291"/>
            <ac:picMk id="124" creationId="{DD6B9001-08C8-4F19-9B7A-3B0EA21BA4EF}"/>
          </ac:picMkLst>
        </pc:picChg>
        <pc:picChg chg="mod topLvl">
          <ac:chgData name="Ozgur OZTURK" userId="99af92eb8e3f1dda" providerId="LiveId" clId="{BB0D4C27-C131-4E62-80CA-41C36E203E15}" dt="2021-04-04T09:25:34.920" v="960" actId="165"/>
          <ac:picMkLst>
            <pc:docMk/>
            <pc:sldMk cId="3132143858" sldId="291"/>
            <ac:picMk id="125" creationId="{B06FEDE1-DED0-47D3-9242-F17F05D468A4}"/>
          </ac:picMkLst>
        </pc:picChg>
        <pc:picChg chg="mod">
          <ac:chgData name="Ozgur OZTURK" userId="99af92eb8e3f1dda" providerId="LiveId" clId="{BB0D4C27-C131-4E62-80CA-41C36E203E15}" dt="2021-04-04T09:25:34.920" v="960" actId="165"/>
          <ac:picMkLst>
            <pc:docMk/>
            <pc:sldMk cId="3132143858" sldId="291"/>
            <ac:picMk id="126" creationId="{8340C850-C8B8-4FE0-B06B-E09AD718354B}"/>
          </ac:picMkLst>
        </pc:picChg>
        <pc:picChg chg="mod">
          <ac:chgData name="Ozgur OZTURK" userId="99af92eb8e3f1dda" providerId="LiveId" clId="{BB0D4C27-C131-4E62-80CA-41C36E203E15}" dt="2021-04-04T09:25:34.920" v="960" actId="165"/>
          <ac:picMkLst>
            <pc:docMk/>
            <pc:sldMk cId="3132143858" sldId="291"/>
            <ac:picMk id="128" creationId="{DA4D0EBE-A31D-4F00-B4B4-FBDD90CE64BD}"/>
          </ac:picMkLst>
        </pc:picChg>
        <pc:picChg chg="mod">
          <ac:chgData name="Ozgur OZTURK" userId="99af92eb8e3f1dda" providerId="LiveId" clId="{BB0D4C27-C131-4E62-80CA-41C36E203E15}" dt="2021-04-04T09:25:34.920" v="960" actId="165"/>
          <ac:picMkLst>
            <pc:docMk/>
            <pc:sldMk cId="3132143858" sldId="291"/>
            <ac:picMk id="130" creationId="{B608788B-5F5B-476E-A591-D0EE218D11E6}"/>
          </ac:picMkLst>
        </pc:picChg>
        <pc:picChg chg="mod">
          <ac:chgData name="Ozgur OZTURK" userId="99af92eb8e3f1dda" providerId="LiveId" clId="{BB0D4C27-C131-4E62-80CA-41C36E203E15}" dt="2021-04-04T09:25:34.920" v="960" actId="165"/>
          <ac:picMkLst>
            <pc:docMk/>
            <pc:sldMk cId="3132143858" sldId="291"/>
            <ac:picMk id="132" creationId="{FD90274C-2735-440A-939C-1AE0E03E41BF}"/>
          </ac:picMkLst>
        </pc:picChg>
        <pc:picChg chg="mod">
          <ac:chgData name="Ozgur OZTURK" userId="99af92eb8e3f1dda" providerId="LiveId" clId="{BB0D4C27-C131-4E62-80CA-41C36E203E15}" dt="2021-04-04T09:25:34.920" v="960" actId="165"/>
          <ac:picMkLst>
            <pc:docMk/>
            <pc:sldMk cId="3132143858" sldId="291"/>
            <ac:picMk id="134" creationId="{E00D2062-2205-4471-8CE7-6E8E13EBA739}"/>
          </ac:picMkLst>
        </pc:picChg>
        <pc:picChg chg="mod">
          <ac:chgData name="Ozgur OZTURK" userId="99af92eb8e3f1dda" providerId="LiveId" clId="{BB0D4C27-C131-4E62-80CA-41C36E203E15}" dt="2021-04-04T09:25:34.920" v="960" actId="165"/>
          <ac:picMkLst>
            <pc:docMk/>
            <pc:sldMk cId="3132143858" sldId="291"/>
            <ac:picMk id="135" creationId="{F65E2059-722C-4AA0-8AEF-5BFABEE19C17}"/>
          </ac:picMkLst>
        </pc:picChg>
        <pc:picChg chg="mod">
          <ac:chgData name="Ozgur OZTURK" userId="99af92eb8e3f1dda" providerId="LiveId" clId="{BB0D4C27-C131-4E62-80CA-41C36E203E15}" dt="2021-04-04T09:25:34.920" v="960" actId="165"/>
          <ac:picMkLst>
            <pc:docMk/>
            <pc:sldMk cId="3132143858" sldId="291"/>
            <ac:picMk id="136" creationId="{201617D8-7965-45A6-9093-6E15752F2453}"/>
          </ac:picMkLst>
        </pc:picChg>
        <pc:picChg chg="mod">
          <ac:chgData name="Ozgur OZTURK" userId="99af92eb8e3f1dda" providerId="LiveId" clId="{BB0D4C27-C131-4E62-80CA-41C36E203E15}" dt="2021-04-04T09:23:47.686" v="893" actId="1038"/>
          <ac:picMkLst>
            <pc:docMk/>
            <pc:sldMk cId="3132143858" sldId="291"/>
            <ac:picMk id="1034" creationId="{C500D6CE-DD04-4A6A-9849-C6C08DF07E79}"/>
          </ac:picMkLst>
        </pc:picChg>
        <pc:picChg chg="mod">
          <ac:chgData name="Ozgur OZTURK" userId="99af92eb8e3f1dda" providerId="LiveId" clId="{BB0D4C27-C131-4E62-80CA-41C36E203E15}" dt="2021-04-04T09:19:00.810" v="857" actId="1037"/>
          <ac:picMkLst>
            <pc:docMk/>
            <pc:sldMk cId="3132143858" sldId="291"/>
            <ac:picMk id="1036" creationId="{EB2695C1-2A6E-4DC6-B37A-389EDDABE3C8}"/>
          </ac:picMkLst>
        </pc:picChg>
        <pc:picChg chg="add mod">
          <ac:chgData name="Ozgur OZTURK" userId="99af92eb8e3f1dda" providerId="LiveId" clId="{BB0D4C27-C131-4E62-80CA-41C36E203E15}" dt="2021-04-04T09:24:20.014" v="955" actId="27349"/>
          <ac:picMkLst>
            <pc:docMk/>
            <pc:sldMk cId="3132143858" sldId="291"/>
            <ac:picMk id="1037" creationId="{F6181EBB-2A82-4BCE-A146-0C9B027CC9D1}"/>
          </ac:picMkLst>
        </pc:picChg>
        <pc:picChg chg="add mod">
          <ac:chgData name="Ozgur OZTURK" userId="99af92eb8e3f1dda" providerId="LiveId" clId="{BB0D4C27-C131-4E62-80CA-41C36E203E15}" dt="2021-04-04T09:24:01.593" v="952" actId="1036"/>
          <ac:picMkLst>
            <pc:docMk/>
            <pc:sldMk cId="3132143858" sldId="291"/>
            <ac:picMk id="2050" creationId="{56AD1D2B-0DD0-4DE5-BF88-2E0302B28093}"/>
          </ac:picMkLst>
        </pc:picChg>
        <pc:cxnChg chg="add mod ord">
          <ac:chgData name="Ozgur OZTURK" userId="99af92eb8e3f1dda" providerId="LiveId" clId="{BB0D4C27-C131-4E62-80CA-41C36E203E15}" dt="2021-04-04T09:24:01.593" v="952" actId="1036"/>
          <ac:cxnSpMkLst>
            <pc:docMk/>
            <pc:sldMk cId="3132143858" sldId="291"/>
            <ac:cxnSpMk id="7" creationId="{BCA23984-D2CD-4112-8149-244DBE425DE3}"/>
          </ac:cxnSpMkLst>
        </pc:cxnChg>
        <pc:cxnChg chg="mod">
          <ac:chgData name="Ozgur OZTURK" userId="99af92eb8e3f1dda" providerId="LiveId" clId="{BB0D4C27-C131-4E62-80CA-41C36E203E15}" dt="2021-04-04T09:18:51.070" v="831" actId="14100"/>
          <ac:cxnSpMkLst>
            <pc:docMk/>
            <pc:sldMk cId="3132143858" sldId="291"/>
            <ac:cxnSpMk id="33" creationId="{945D4550-F999-481F-A31B-44E5064D2DF8}"/>
          </ac:cxnSpMkLst>
        </pc:cxnChg>
        <pc:cxnChg chg="mod">
          <ac:chgData name="Ozgur OZTURK" userId="99af92eb8e3f1dda" providerId="LiveId" clId="{BB0D4C27-C131-4E62-80CA-41C36E203E15}" dt="2021-04-04T09:18:51.070" v="831" actId="14100"/>
          <ac:cxnSpMkLst>
            <pc:docMk/>
            <pc:sldMk cId="3132143858" sldId="291"/>
            <ac:cxnSpMk id="54" creationId="{EBA0F714-FF13-4EFD-A047-59D3B893442A}"/>
          </ac:cxnSpMkLst>
        </pc:cxnChg>
        <pc:cxnChg chg="mod">
          <ac:chgData name="Ozgur OZTURK" userId="99af92eb8e3f1dda" providerId="LiveId" clId="{BB0D4C27-C131-4E62-80CA-41C36E203E15}" dt="2021-04-04T09:18:51.070" v="831" actId="14100"/>
          <ac:cxnSpMkLst>
            <pc:docMk/>
            <pc:sldMk cId="3132143858" sldId="291"/>
            <ac:cxnSpMk id="56" creationId="{9BE95CC6-A35B-4301-9258-02165CE9D9DE}"/>
          </ac:cxnSpMkLst>
        </pc:cxnChg>
        <pc:cxnChg chg="mod">
          <ac:chgData name="Ozgur OZTURK" userId="99af92eb8e3f1dda" providerId="LiveId" clId="{BB0D4C27-C131-4E62-80CA-41C36E203E15}" dt="2021-04-04T09:18:51.070" v="831" actId="14100"/>
          <ac:cxnSpMkLst>
            <pc:docMk/>
            <pc:sldMk cId="3132143858" sldId="291"/>
            <ac:cxnSpMk id="58" creationId="{67772EC3-E518-4D29-BAA8-55AE2F4ED8E0}"/>
          </ac:cxnSpMkLst>
        </pc:cxnChg>
        <pc:cxnChg chg="mod">
          <ac:chgData name="Ozgur OZTURK" userId="99af92eb8e3f1dda" providerId="LiveId" clId="{BB0D4C27-C131-4E62-80CA-41C36E203E15}" dt="2021-04-04T09:18:51.070" v="831" actId="14100"/>
          <ac:cxnSpMkLst>
            <pc:docMk/>
            <pc:sldMk cId="3132143858" sldId="291"/>
            <ac:cxnSpMk id="60" creationId="{7FA987E8-FADC-4469-99A2-005B8E8A68B9}"/>
          </ac:cxnSpMkLst>
        </pc:cxnChg>
        <pc:cxnChg chg="add mod ord">
          <ac:chgData name="Ozgur OZTURK" userId="99af92eb8e3f1dda" providerId="LiveId" clId="{BB0D4C27-C131-4E62-80CA-41C36E203E15}" dt="2021-04-04T09:24:01.593" v="952" actId="1036"/>
          <ac:cxnSpMkLst>
            <pc:docMk/>
            <pc:sldMk cId="3132143858" sldId="291"/>
            <ac:cxnSpMk id="138" creationId="{852CF4F7-71A8-4BCD-BD12-0BA69BF84871}"/>
          </ac:cxnSpMkLst>
        </pc:cxnChg>
        <pc:cxnChg chg="add mod ord">
          <ac:chgData name="Ozgur OZTURK" userId="99af92eb8e3f1dda" providerId="LiveId" clId="{BB0D4C27-C131-4E62-80CA-41C36E203E15}" dt="2021-04-04T09:24:01.593" v="952" actId="1036"/>
          <ac:cxnSpMkLst>
            <pc:docMk/>
            <pc:sldMk cId="3132143858" sldId="291"/>
            <ac:cxnSpMk id="142" creationId="{5489A460-38C1-41F3-BACB-9116076EDFCA}"/>
          </ac:cxnSpMkLst>
        </pc:cxnChg>
        <pc:cxnChg chg="add mod ord">
          <ac:chgData name="Ozgur OZTURK" userId="99af92eb8e3f1dda" providerId="LiveId" clId="{BB0D4C27-C131-4E62-80CA-41C36E203E15}" dt="2021-04-04T09:24:01.593" v="952" actId="1036"/>
          <ac:cxnSpMkLst>
            <pc:docMk/>
            <pc:sldMk cId="3132143858" sldId="291"/>
            <ac:cxnSpMk id="145" creationId="{ADED1F1D-55A9-4CF5-B25A-CCDF39A810C5}"/>
          </ac:cxnSpMkLst>
        </pc:cxnChg>
        <pc:cxnChg chg="del mod">
          <ac:chgData name="Ozgur OZTURK" userId="99af92eb8e3f1dda" providerId="LiveId" clId="{BB0D4C27-C131-4E62-80CA-41C36E203E15}" dt="2021-04-04T09:18:29.598" v="799" actId="478"/>
          <ac:cxnSpMkLst>
            <pc:docMk/>
            <pc:sldMk cId="3132143858" sldId="291"/>
            <ac:cxnSpMk id="147" creationId="{3318F14A-EA88-4FA3-850C-3DCF04F18189}"/>
          </ac:cxnSpMkLst>
        </pc:cxnChg>
        <pc:cxnChg chg="add mod ord">
          <ac:chgData name="Ozgur OZTURK" userId="99af92eb8e3f1dda" providerId="LiveId" clId="{BB0D4C27-C131-4E62-80CA-41C36E203E15}" dt="2021-04-04T09:24:01.593" v="952" actId="1036"/>
          <ac:cxnSpMkLst>
            <pc:docMk/>
            <pc:sldMk cId="3132143858" sldId="291"/>
            <ac:cxnSpMk id="148" creationId="{D0E97599-F1F4-4844-A16A-6FC09A6CC53E}"/>
          </ac:cxnSpMkLst>
        </pc:cxnChg>
        <pc:cxnChg chg="del mod">
          <ac:chgData name="Ozgur OZTURK" userId="99af92eb8e3f1dda" providerId="LiveId" clId="{BB0D4C27-C131-4E62-80CA-41C36E203E15}" dt="2021-04-04T09:18:29.598" v="799" actId="478"/>
          <ac:cxnSpMkLst>
            <pc:docMk/>
            <pc:sldMk cId="3132143858" sldId="291"/>
            <ac:cxnSpMk id="150" creationId="{F54F35AF-C0F6-4128-85D4-3EF1B07C8A27}"/>
          </ac:cxnSpMkLst>
        </pc:cxnChg>
        <pc:cxnChg chg="add mod ord">
          <ac:chgData name="Ozgur OZTURK" userId="99af92eb8e3f1dda" providerId="LiveId" clId="{BB0D4C27-C131-4E62-80CA-41C36E203E15}" dt="2021-04-04T09:24:01.593" v="952" actId="1036"/>
          <ac:cxnSpMkLst>
            <pc:docMk/>
            <pc:sldMk cId="3132143858" sldId="291"/>
            <ac:cxnSpMk id="151" creationId="{E39E13F4-9608-4E27-9A56-CC90480AF876}"/>
          </ac:cxnSpMkLst>
        </pc:cxnChg>
        <pc:cxnChg chg="del mod">
          <ac:chgData name="Ozgur OZTURK" userId="99af92eb8e3f1dda" providerId="LiveId" clId="{BB0D4C27-C131-4E62-80CA-41C36E203E15}" dt="2021-04-04T09:18:29.598" v="799" actId="478"/>
          <ac:cxnSpMkLst>
            <pc:docMk/>
            <pc:sldMk cId="3132143858" sldId="291"/>
            <ac:cxnSpMk id="153" creationId="{C0432668-77F4-4ACA-9680-8EED7FD47BC1}"/>
          </ac:cxnSpMkLst>
        </pc:cxnChg>
        <pc:cxnChg chg="del mod">
          <ac:chgData name="Ozgur OZTURK" userId="99af92eb8e3f1dda" providerId="LiveId" clId="{BB0D4C27-C131-4E62-80CA-41C36E203E15}" dt="2021-04-04T09:18:29.598" v="799" actId="478"/>
          <ac:cxnSpMkLst>
            <pc:docMk/>
            <pc:sldMk cId="3132143858" sldId="291"/>
            <ac:cxnSpMk id="156" creationId="{3F4B4B32-61B5-4C3E-8281-8BA25FE8D4EC}"/>
          </ac:cxnSpMkLst>
        </pc:cxnChg>
        <pc:cxnChg chg="del mod">
          <ac:chgData name="Ozgur OZTURK" userId="99af92eb8e3f1dda" providerId="LiveId" clId="{BB0D4C27-C131-4E62-80CA-41C36E203E15}" dt="2021-04-04T09:18:29.598" v="799" actId="478"/>
          <ac:cxnSpMkLst>
            <pc:docMk/>
            <pc:sldMk cId="3132143858" sldId="291"/>
            <ac:cxnSpMk id="159" creationId="{E1BAA69A-1116-428A-9DB5-852CBFB63529}"/>
          </ac:cxnSpMkLst>
        </pc:cxnChg>
        <pc:cxnChg chg="mod">
          <ac:chgData name="Ozgur OZTURK" userId="99af92eb8e3f1dda" providerId="LiveId" clId="{BB0D4C27-C131-4E62-80CA-41C36E203E15}" dt="2021-04-04T09:18:51.070" v="831" actId="14100"/>
          <ac:cxnSpMkLst>
            <pc:docMk/>
            <pc:sldMk cId="3132143858" sldId="291"/>
            <ac:cxnSpMk id="1025" creationId="{F2A4CD83-4833-4143-8357-E969A522560C}"/>
          </ac:cxnSpMkLst>
        </pc:cxnChg>
        <pc:cxnChg chg="del mod">
          <ac:chgData name="Ozgur OZTURK" userId="99af92eb8e3f1dda" providerId="LiveId" clId="{BB0D4C27-C131-4E62-80CA-41C36E203E15}" dt="2021-04-04T09:18:29.598" v="799" actId="478"/>
          <ac:cxnSpMkLst>
            <pc:docMk/>
            <pc:sldMk cId="3132143858" sldId="291"/>
            <ac:cxnSpMk id="1029" creationId="{289D315F-1A3F-4322-A052-C3D92A602D12}"/>
          </ac:cxnSpMkLst>
        </pc:cxnChg>
      </pc:sldChg>
      <pc:sldChg chg="modSp add mod ord modAnim">
        <pc:chgData name="Ozgur OZTURK" userId="99af92eb8e3f1dda" providerId="LiveId" clId="{BB0D4C27-C131-4E62-80CA-41C36E203E15}" dt="2021-04-04T09:39:26.031" v="1641" actId="20577"/>
        <pc:sldMkLst>
          <pc:docMk/>
          <pc:sldMk cId="3615458368" sldId="1835"/>
        </pc:sldMkLst>
        <pc:spChg chg="mod">
          <ac:chgData name="Ozgur OZTURK" userId="99af92eb8e3f1dda" providerId="LiveId" clId="{BB0D4C27-C131-4E62-80CA-41C36E203E15}" dt="2021-04-04T09:33:48.317" v="994" actId="20577"/>
          <ac:spMkLst>
            <pc:docMk/>
            <pc:sldMk cId="3615458368" sldId="1835"/>
            <ac:spMk id="4" creationId="{6733DEAE-E983-4E13-9BCF-B44D6D42F2E2}"/>
          </ac:spMkLst>
        </pc:spChg>
        <pc:spChg chg="mod">
          <ac:chgData name="Ozgur OZTURK" userId="99af92eb8e3f1dda" providerId="LiveId" clId="{BB0D4C27-C131-4E62-80CA-41C36E203E15}" dt="2021-04-04T09:39:26.031" v="1641" actId="20577"/>
          <ac:spMkLst>
            <pc:docMk/>
            <pc:sldMk cId="3615458368" sldId="1835"/>
            <ac:spMk id="5" creationId="{B6E05218-F053-4162-89E6-112E6B95856C}"/>
          </ac:spMkLst>
        </pc:spChg>
      </pc:sldChg>
      <pc:sldChg chg="modSp add mod">
        <pc:chgData name="Ozgur OZTURK" userId="99af92eb8e3f1dda" providerId="LiveId" clId="{BB0D4C27-C131-4E62-80CA-41C36E203E15}" dt="2021-04-04T09:51:36.221" v="1644" actId="1076"/>
        <pc:sldMkLst>
          <pc:docMk/>
          <pc:sldMk cId="3854419692" sldId="1838"/>
        </pc:sldMkLst>
        <pc:picChg chg="mod">
          <ac:chgData name="Ozgur OZTURK" userId="99af92eb8e3f1dda" providerId="LiveId" clId="{BB0D4C27-C131-4E62-80CA-41C36E203E15}" dt="2021-04-04T09:51:36.221" v="1644" actId="1076"/>
          <ac:picMkLst>
            <pc:docMk/>
            <pc:sldMk cId="3854419692" sldId="1838"/>
            <ac:picMk id="5" creationId="{DF146791-5A88-4AB1-A5E2-FFB3555674CA}"/>
          </ac:picMkLst>
        </pc:picChg>
      </pc:sldChg>
      <pc:sldChg chg="modSp add mod modAnim modShow">
        <pc:chgData name="Ozgur OZTURK" userId="99af92eb8e3f1dda" providerId="LiveId" clId="{BB0D4C27-C131-4E62-80CA-41C36E203E15}" dt="2021-04-04T09:56:31.389" v="2046" actId="729"/>
        <pc:sldMkLst>
          <pc:docMk/>
          <pc:sldMk cId="1524556549" sldId="2342"/>
        </pc:sldMkLst>
        <pc:spChg chg="mod">
          <ac:chgData name="Ozgur OZTURK" userId="99af92eb8e3f1dda" providerId="LiveId" clId="{BB0D4C27-C131-4E62-80CA-41C36E203E15}" dt="2021-04-04T09:52:54.162" v="1649" actId="108"/>
          <ac:spMkLst>
            <pc:docMk/>
            <pc:sldMk cId="1524556549" sldId="2342"/>
            <ac:spMk id="32" creationId="{25BDE386-8551-407F-9D11-05D3620181B4}"/>
          </ac:spMkLst>
        </pc:spChg>
        <pc:spChg chg="mod">
          <ac:chgData name="Ozgur OZTURK" userId="99af92eb8e3f1dda" providerId="LiveId" clId="{BB0D4C27-C131-4E62-80CA-41C36E203E15}" dt="2021-04-04T09:53:35.005" v="1759" actId="20577"/>
          <ac:spMkLst>
            <pc:docMk/>
            <pc:sldMk cId="1524556549" sldId="2342"/>
            <ac:spMk id="106" creationId="{AEC81F4C-68E2-40CE-B2C8-BDE35F9F007C}"/>
          </ac:spMkLst>
        </pc:spChg>
        <pc:spChg chg="mod">
          <ac:chgData name="Ozgur OZTURK" userId="99af92eb8e3f1dda" providerId="LiveId" clId="{BB0D4C27-C131-4E62-80CA-41C36E203E15}" dt="2021-04-04T09:54:09.543" v="1868" actId="20577"/>
          <ac:spMkLst>
            <pc:docMk/>
            <pc:sldMk cId="1524556549" sldId="2342"/>
            <ac:spMk id="107" creationId="{86C6DF61-CE3D-4CDF-AC02-7347199669F5}"/>
          </ac:spMkLst>
        </pc:spChg>
        <pc:spChg chg="mod">
          <ac:chgData name="Ozgur OZTURK" userId="99af92eb8e3f1dda" providerId="LiveId" clId="{BB0D4C27-C131-4E62-80CA-41C36E203E15}" dt="2021-04-04T09:55:12.995" v="2045" actId="20577"/>
          <ac:spMkLst>
            <pc:docMk/>
            <pc:sldMk cId="1524556549" sldId="2342"/>
            <ac:spMk id="108" creationId="{688B36B0-FE6F-49ED-9A40-0075B37D80EB}"/>
          </ac:spMkLst>
        </pc:spChg>
        <pc:spChg chg="mod">
          <ac:chgData name="Ozgur OZTURK" userId="99af92eb8e3f1dda" providerId="LiveId" clId="{BB0D4C27-C131-4E62-80CA-41C36E203E15}" dt="2021-04-04T09:52:23.019" v="1646" actId="13822"/>
          <ac:spMkLst>
            <pc:docMk/>
            <pc:sldMk cId="1524556549" sldId="2342"/>
            <ac:spMk id="115" creationId="{F3F95540-B034-4175-993D-07AACE716AE1}"/>
          </ac:spMkLst>
        </pc:spChg>
        <pc:spChg chg="mod">
          <ac:chgData name="Ozgur OZTURK" userId="99af92eb8e3f1dda" providerId="LiveId" clId="{BB0D4C27-C131-4E62-80CA-41C36E203E15}" dt="2021-04-04T09:55:09.786" v="2039" actId="20577"/>
          <ac:spMkLst>
            <pc:docMk/>
            <pc:sldMk cId="1524556549" sldId="2342"/>
            <ac:spMk id="128" creationId="{302DD13F-FAAA-584A-ABBA-1E5202818341}"/>
          </ac:spMkLst>
        </pc:spChg>
        <pc:spChg chg="mod">
          <ac:chgData name="Ozgur OZTURK" userId="99af92eb8e3f1dda" providerId="LiveId" clId="{BB0D4C27-C131-4E62-80CA-41C36E203E15}" dt="2021-04-04T09:52:23.019" v="1646" actId="13822"/>
          <ac:spMkLst>
            <pc:docMk/>
            <pc:sldMk cId="1524556549" sldId="2342"/>
            <ac:spMk id="224" creationId="{17588EC5-154E-4ACC-BA1D-6D92EB359010}"/>
          </ac:spMkLst>
        </pc:spChg>
        <pc:spChg chg="mod">
          <ac:chgData name="Ozgur OZTURK" userId="99af92eb8e3f1dda" providerId="LiveId" clId="{BB0D4C27-C131-4E62-80CA-41C36E203E15}" dt="2021-04-04T09:52:23.019" v="1646" actId="13822"/>
          <ac:spMkLst>
            <pc:docMk/>
            <pc:sldMk cId="1524556549" sldId="2342"/>
            <ac:spMk id="273" creationId="{12884978-34CD-4DAB-84A8-4AACF38F6A77}"/>
          </ac:spMkLst>
        </pc:spChg>
        <pc:spChg chg="mod">
          <ac:chgData name="Ozgur OZTURK" userId="99af92eb8e3f1dda" providerId="LiveId" clId="{BB0D4C27-C131-4E62-80CA-41C36E203E15}" dt="2021-04-04T09:52:23.019" v="1646" actId="13822"/>
          <ac:spMkLst>
            <pc:docMk/>
            <pc:sldMk cId="1524556549" sldId="2342"/>
            <ac:spMk id="275" creationId="{535D0F86-CE8D-4060-9DA1-FAB54EE63B72}"/>
          </ac:spMkLst>
        </pc:spChg>
        <pc:spChg chg="mod">
          <ac:chgData name="Ozgur OZTURK" userId="99af92eb8e3f1dda" providerId="LiveId" clId="{BB0D4C27-C131-4E62-80CA-41C36E203E15}" dt="2021-04-04T09:52:23.019" v="1646" actId="13822"/>
          <ac:spMkLst>
            <pc:docMk/>
            <pc:sldMk cId="1524556549" sldId="2342"/>
            <ac:spMk id="276" creationId="{35C114FF-4D11-4A84-AF65-12EF48DFCA0F}"/>
          </ac:spMkLst>
        </pc:spChg>
        <pc:spChg chg="mod">
          <ac:chgData name="Ozgur OZTURK" userId="99af92eb8e3f1dda" providerId="LiveId" clId="{BB0D4C27-C131-4E62-80CA-41C36E203E15}" dt="2021-04-04T09:52:23.019" v="1646" actId="13822"/>
          <ac:spMkLst>
            <pc:docMk/>
            <pc:sldMk cId="1524556549" sldId="2342"/>
            <ac:spMk id="283" creationId="{CB5A9899-8F30-4947-8980-D4A921194DC3}"/>
          </ac:spMkLst>
        </pc:spChg>
        <pc:spChg chg="mod">
          <ac:chgData name="Ozgur OZTURK" userId="99af92eb8e3f1dda" providerId="LiveId" clId="{BB0D4C27-C131-4E62-80CA-41C36E203E15}" dt="2021-04-04T09:52:23.019" v="1646" actId="13822"/>
          <ac:spMkLst>
            <pc:docMk/>
            <pc:sldMk cId="1524556549" sldId="2342"/>
            <ac:spMk id="328" creationId="{B06B08BF-CF73-4E5A-9D10-5642E5BB577F}"/>
          </ac:spMkLst>
        </pc:spChg>
        <pc:spChg chg="mod">
          <ac:chgData name="Ozgur OZTURK" userId="99af92eb8e3f1dda" providerId="LiveId" clId="{BB0D4C27-C131-4E62-80CA-41C36E203E15}" dt="2021-04-04T09:52:23.019" v="1646" actId="13822"/>
          <ac:spMkLst>
            <pc:docMk/>
            <pc:sldMk cId="1524556549" sldId="2342"/>
            <ac:spMk id="331" creationId="{2FDF74E8-3ABE-4207-91B4-94C10362368F}"/>
          </ac:spMkLst>
        </pc:spChg>
        <pc:spChg chg="mod">
          <ac:chgData name="Ozgur OZTURK" userId="99af92eb8e3f1dda" providerId="LiveId" clId="{BB0D4C27-C131-4E62-80CA-41C36E203E15}" dt="2021-04-04T09:52:23.019" v="1646" actId="13822"/>
          <ac:spMkLst>
            <pc:docMk/>
            <pc:sldMk cId="1524556549" sldId="2342"/>
            <ac:spMk id="334" creationId="{7C94C9CC-43D7-4FD9-9ABA-6DFD919C38E7}"/>
          </ac:spMkLst>
        </pc:spChg>
        <pc:spChg chg="mod">
          <ac:chgData name="Ozgur OZTURK" userId="99af92eb8e3f1dda" providerId="LiveId" clId="{BB0D4C27-C131-4E62-80CA-41C36E203E15}" dt="2021-04-04T09:52:23.019" v="1646" actId="13822"/>
          <ac:spMkLst>
            <pc:docMk/>
            <pc:sldMk cId="1524556549" sldId="2342"/>
            <ac:spMk id="335" creationId="{1C531C8F-3095-4286-A715-D8783A37D830}"/>
          </ac:spMkLst>
        </pc:spChg>
        <pc:grpChg chg="mod">
          <ac:chgData name="Ozgur OZTURK" userId="99af92eb8e3f1dda" providerId="LiveId" clId="{BB0D4C27-C131-4E62-80CA-41C36E203E15}" dt="2021-04-04T09:52:23.019" v="1646" actId="13822"/>
          <ac:grpSpMkLst>
            <pc:docMk/>
            <pc:sldMk cId="1524556549" sldId="2342"/>
            <ac:grpSpMk id="3" creationId="{DD11334B-4ED8-4926-8E15-068D7ABC4CD0}"/>
          </ac:grpSpMkLst>
        </pc:grpChg>
        <pc:grpChg chg="mod">
          <ac:chgData name="Ozgur OZTURK" userId="99af92eb8e3f1dda" providerId="LiveId" clId="{BB0D4C27-C131-4E62-80CA-41C36E203E15}" dt="2021-04-04T09:52:23.019" v="1646" actId="13822"/>
          <ac:grpSpMkLst>
            <pc:docMk/>
            <pc:sldMk cId="1524556549" sldId="2342"/>
            <ac:grpSpMk id="4" creationId="{5617CBF3-C712-4170-A619-7DB4E9B4A04E}"/>
          </ac:grpSpMkLst>
        </pc:grpChg>
        <pc:grpChg chg="mod">
          <ac:chgData name="Ozgur OZTURK" userId="99af92eb8e3f1dda" providerId="LiveId" clId="{BB0D4C27-C131-4E62-80CA-41C36E203E15}" dt="2021-04-04T09:52:23.019" v="1646" actId="13822"/>
          <ac:grpSpMkLst>
            <pc:docMk/>
            <pc:sldMk cId="1524556549" sldId="2342"/>
            <ac:grpSpMk id="5" creationId="{BF32F5DD-5788-4BC8-BA30-0F4ABC1A0463}"/>
          </ac:grpSpMkLst>
        </pc:grpChg>
        <pc:grpChg chg="mod">
          <ac:chgData name="Ozgur OZTURK" userId="99af92eb8e3f1dda" providerId="LiveId" clId="{BB0D4C27-C131-4E62-80CA-41C36E203E15}" dt="2021-04-04T09:52:23.019" v="1646" actId="13822"/>
          <ac:grpSpMkLst>
            <pc:docMk/>
            <pc:sldMk cId="1524556549" sldId="2342"/>
            <ac:grpSpMk id="6" creationId="{D469F4EF-219D-4009-85F4-B5D9848F133E}"/>
          </ac:grpSpMkLst>
        </pc:grpChg>
        <pc:grpChg chg="mod">
          <ac:chgData name="Ozgur OZTURK" userId="99af92eb8e3f1dda" providerId="LiveId" clId="{BB0D4C27-C131-4E62-80CA-41C36E203E15}" dt="2021-04-04T09:52:23.019" v="1646" actId="13822"/>
          <ac:grpSpMkLst>
            <pc:docMk/>
            <pc:sldMk cId="1524556549" sldId="2342"/>
            <ac:grpSpMk id="7" creationId="{27466EF8-7DCA-4B3A-A63D-E710B3825045}"/>
          </ac:grpSpMkLst>
        </pc:grpChg>
        <pc:grpChg chg="mod">
          <ac:chgData name="Ozgur OZTURK" userId="99af92eb8e3f1dda" providerId="LiveId" clId="{BB0D4C27-C131-4E62-80CA-41C36E203E15}" dt="2021-04-04T09:52:23.019" v="1646" actId="13822"/>
          <ac:grpSpMkLst>
            <pc:docMk/>
            <pc:sldMk cId="1524556549" sldId="2342"/>
            <ac:grpSpMk id="8" creationId="{07ED1951-309C-43AB-8DCE-234A8C6203DF}"/>
          </ac:grpSpMkLst>
        </pc:grpChg>
        <pc:grpChg chg="mod">
          <ac:chgData name="Ozgur OZTURK" userId="99af92eb8e3f1dda" providerId="LiveId" clId="{BB0D4C27-C131-4E62-80CA-41C36E203E15}" dt="2021-04-04T09:52:23.019" v="1646" actId="13822"/>
          <ac:grpSpMkLst>
            <pc:docMk/>
            <pc:sldMk cId="1524556549" sldId="2342"/>
            <ac:grpSpMk id="9" creationId="{5026020C-CDD2-462C-8237-CE5CDB2CBE4B}"/>
          </ac:grpSpMkLst>
        </pc:grpChg>
        <pc:grpChg chg="mod">
          <ac:chgData name="Ozgur OZTURK" userId="99af92eb8e3f1dda" providerId="LiveId" clId="{BB0D4C27-C131-4E62-80CA-41C36E203E15}" dt="2021-04-04T09:52:23.019" v="1646" actId="13822"/>
          <ac:grpSpMkLst>
            <pc:docMk/>
            <pc:sldMk cId="1524556549" sldId="2342"/>
            <ac:grpSpMk id="222" creationId="{9B8886D2-B8A2-4FA3-AB6A-AD65A4CA59FB}"/>
          </ac:grpSpMkLst>
        </pc:grpChg>
        <pc:grpChg chg="mod">
          <ac:chgData name="Ozgur OZTURK" userId="99af92eb8e3f1dda" providerId="LiveId" clId="{BB0D4C27-C131-4E62-80CA-41C36E203E15}" dt="2021-04-04T09:52:23.019" v="1646" actId="13822"/>
          <ac:grpSpMkLst>
            <pc:docMk/>
            <pc:sldMk cId="1524556549" sldId="2342"/>
            <ac:grpSpMk id="260" creationId="{7BB52B20-347F-476D-81F2-7273D79E25E6}"/>
          </ac:grpSpMkLst>
        </pc:grpChg>
        <pc:grpChg chg="mod">
          <ac:chgData name="Ozgur OZTURK" userId="99af92eb8e3f1dda" providerId="LiveId" clId="{BB0D4C27-C131-4E62-80CA-41C36E203E15}" dt="2021-04-04T09:52:23.019" v="1646" actId="13822"/>
          <ac:grpSpMkLst>
            <pc:docMk/>
            <pc:sldMk cId="1524556549" sldId="2342"/>
            <ac:grpSpMk id="1027" creationId="{AF790124-DDB0-4C51-A8AB-552F13A0C4A6}"/>
          </ac:grpSpMkLst>
        </pc:grpChg>
        <pc:grpChg chg="mod">
          <ac:chgData name="Ozgur OZTURK" userId="99af92eb8e3f1dda" providerId="LiveId" clId="{BB0D4C27-C131-4E62-80CA-41C36E203E15}" dt="2021-04-04T09:52:23.019" v="1646" actId="13822"/>
          <ac:grpSpMkLst>
            <pc:docMk/>
            <pc:sldMk cId="1524556549" sldId="2342"/>
            <ac:grpSpMk id="1035" creationId="{FA00B7BC-8B6B-4EE0-B29F-C43A0382C970}"/>
          </ac:grpSpMkLst>
        </pc:grpChg>
        <pc:grpChg chg="mod">
          <ac:chgData name="Ozgur OZTURK" userId="99af92eb8e3f1dda" providerId="LiveId" clId="{BB0D4C27-C131-4E62-80CA-41C36E203E15}" dt="2021-04-04T09:52:23.019" v="1646" actId="13822"/>
          <ac:grpSpMkLst>
            <pc:docMk/>
            <pc:sldMk cId="1524556549" sldId="2342"/>
            <ac:grpSpMk id="1037" creationId="{92055E3C-E586-479D-8A9B-9B8A5F08BA9F}"/>
          </ac:grpSpMkLst>
        </pc:grpChg>
        <pc:grpChg chg="mod">
          <ac:chgData name="Ozgur OZTURK" userId="99af92eb8e3f1dda" providerId="LiveId" clId="{BB0D4C27-C131-4E62-80CA-41C36E203E15}" dt="2021-04-04T09:52:23.019" v="1646" actId="13822"/>
          <ac:grpSpMkLst>
            <pc:docMk/>
            <pc:sldMk cId="1524556549" sldId="2342"/>
            <ac:grpSpMk id="1048" creationId="{98EF5C87-171F-49A8-98CB-70A725FD4911}"/>
          </ac:grpSpMkLst>
        </pc:grpChg>
        <pc:grpChg chg="mod">
          <ac:chgData name="Ozgur OZTURK" userId="99af92eb8e3f1dda" providerId="LiveId" clId="{BB0D4C27-C131-4E62-80CA-41C36E203E15}" dt="2021-04-04T09:52:23.019" v="1646" actId="13822"/>
          <ac:grpSpMkLst>
            <pc:docMk/>
            <pc:sldMk cId="1524556549" sldId="2342"/>
            <ac:grpSpMk id="1050" creationId="{3A2C2366-4220-4804-8B96-D0F2E1BF603D}"/>
          </ac:grpSpMkLst>
        </pc:grpChg>
        <pc:cxnChg chg="mod">
          <ac:chgData name="Ozgur OZTURK" userId="99af92eb8e3f1dda" providerId="LiveId" clId="{BB0D4C27-C131-4E62-80CA-41C36E203E15}" dt="2021-04-04T09:52:23.019" v="1646" actId="13822"/>
          <ac:cxnSpMkLst>
            <pc:docMk/>
            <pc:sldMk cId="1524556549" sldId="2342"/>
            <ac:cxnSpMk id="230" creationId="{A8DC715A-6D90-4018-ADC5-623F6FACC598}"/>
          </ac:cxnSpMkLst>
        </pc:cxnChg>
        <pc:cxnChg chg="mod">
          <ac:chgData name="Ozgur OZTURK" userId="99af92eb8e3f1dda" providerId="LiveId" clId="{BB0D4C27-C131-4E62-80CA-41C36E203E15}" dt="2021-04-04T09:52:23.019" v="1646" actId="13822"/>
          <ac:cxnSpMkLst>
            <pc:docMk/>
            <pc:sldMk cId="1524556549" sldId="2342"/>
            <ac:cxnSpMk id="232" creationId="{3248272D-930A-4A7A-ACEA-CE8CC0C08809}"/>
          </ac:cxnSpMkLst>
        </pc:cxnChg>
        <pc:cxnChg chg="mod">
          <ac:chgData name="Ozgur OZTURK" userId="99af92eb8e3f1dda" providerId="LiveId" clId="{BB0D4C27-C131-4E62-80CA-41C36E203E15}" dt="2021-04-04T09:52:23.019" v="1646" actId="13822"/>
          <ac:cxnSpMkLst>
            <pc:docMk/>
            <pc:sldMk cId="1524556549" sldId="2342"/>
            <ac:cxnSpMk id="233" creationId="{EDC6CCBC-D4A8-4BDD-8D62-679E7A457866}"/>
          </ac:cxnSpMkLst>
        </pc:cxnChg>
        <pc:cxnChg chg="mod">
          <ac:chgData name="Ozgur OZTURK" userId="99af92eb8e3f1dda" providerId="LiveId" clId="{BB0D4C27-C131-4E62-80CA-41C36E203E15}" dt="2021-04-04T09:52:23.019" v="1646" actId="13822"/>
          <ac:cxnSpMkLst>
            <pc:docMk/>
            <pc:sldMk cId="1524556549" sldId="2342"/>
            <ac:cxnSpMk id="249" creationId="{6C0D05AE-DA77-4C5A-82BA-E4C4F862AF08}"/>
          </ac:cxnSpMkLst>
        </pc:cxnChg>
        <pc:cxnChg chg="mod">
          <ac:chgData name="Ozgur OZTURK" userId="99af92eb8e3f1dda" providerId="LiveId" clId="{BB0D4C27-C131-4E62-80CA-41C36E203E15}" dt="2021-04-04T09:52:23.019" v="1646" actId="13822"/>
          <ac:cxnSpMkLst>
            <pc:docMk/>
            <pc:sldMk cId="1524556549" sldId="2342"/>
            <ac:cxnSpMk id="278" creationId="{1DB81698-BB1A-4513-80F5-262BA84E1F10}"/>
          </ac:cxnSpMkLst>
        </pc:cxnChg>
        <pc:cxnChg chg="mod">
          <ac:chgData name="Ozgur OZTURK" userId="99af92eb8e3f1dda" providerId="LiveId" clId="{BB0D4C27-C131-4E62-80CA-41C36E203E15}" dt="2021-04-04T09:52:23.019" v="1646" actId="13822"/>
          <ac:cxnSpMkLst>
            <pc:docMk/>
            <pc:sldMk cId="1524556549" sldId="2342"/>
            <ac:cxnSpMk id="315" creationId="{0D22F40A-B8B7-4690-BFDD-223C2B2F5D43}"/>
          </ac:cxnSpMkLst>
        </pc:cxnChg>
        <pc:cxnChg chg="mod">
          <ac:chgData name="Ozgur OZTURK" userId="99af92eb8e3f1dda" providerId="LiveId" clId="{BB0D4C27-C131-4E62-80CA-41C36E203E15}" dt="2021-04-04T09:52:23.019" v="1646" actId="13822"/>
          <ac:cxnSpMkLst>
            <pc:docMk/>
            <pc:sldMk cId="1524556549" sldId="2342"/>
            <ac:cxnSpMk id="322" creationId="{B2EB3A10-2985-4C66-9FF6-05AE7976DFF1}"/>
          </ac:cxnSpMkLst>
        </pc:cxnChg>
        <pc:cxnChg chg="mod">
          <ac:chgData name="Ozgur OZTURK" userId="99af92eb8e3f1dda" providerId="LiveId" clId="{BB0D4C27-C131-4E62-80CA-41C36E203E15}" dt="2021-04-04T09:52:23.019" v="1646" actId="13822"/>
          <ac:cxnSpMkLst>
            <pc:docMk/>
            <pc:sldMk cId="1524556549" sldId="2342"/>
            <ac:cxnSpMk id="348" creationId="{E892ADA2-74D1-410D-990E-081E6F8649F3}"/>
          </ac:cxnSpMkLst>
        </pc:cxnChg>
        <pc:cxnChg chg="mod">
          <ac:chgData name="Ozgur OZTURK" userId="99af92eb8e3f1dda" providerId="LiveId" clId="{BB0D4C27-C131-4E62-80CA-41C36E203E15}" dt="2021-04-04T09:52:23.019" v="1646" actId="13822"/>
          <ac:cxnSpMkLst>
            <pc:docMk/>
            <pc:sldMk cId="1524556549" sldId="2342"/>
            <ac:cxnSpMk id="349" creationId="{A68573D6-7E89-4708-8C67-FD03265FD689}"/>
          </ac:cxnSpMkLst>
        </pc:cxnChg>
        <pc:cxnChg chg="mod">
          <ac:chgData name="Ozgur OZTURK" userId="99af92eb8e3f1dda" providerId="LiveId" clId="{BB0D4C27-C131-4E62-80CA-41C36E203E15}" dt="2021-04-04T09:52:23.019" v="1646" actId="13822"/>
          <ac:cxnSpMkLst>
            <pc:docMk/>
            <pc:sldMk cId="1524556549" sldId="2342"/>
            <ac:cxnSpMk id="350" creationId="{D5A60D68-0D6D-40EA-A667-01E63F2074EA}"/>
          </ac:cxnSpMkLst>
        </pc:cxnChg>
        <pc:cxnChg chg="mod">
          <ac:chgData name="Ozgur OZTURK" userId="99af92eb8e3f1dda" providerId="LiveId" clId="{BB0D4C27-C131-4E62-80CA-41C36E203E15}" dt="2021-04-04T09:52:23.019" v="1646" actId="13822"/>
          <ac:cxnSpMkLst>
            <pc:docMk/>
            <pc:sldMk cId="1524556549" sldId="2342"/>
            <ac:cxnSpMk id="351" creationId="{E3C113B1-7AE0-4CAD-B8B7-BDB0E1626C53}"/>
          </ac:cxnSpMkLst>
        </pc:cxnChg>
        <pc:cxnChg chg="mod">
          <ac:chgData name="Ozgur OZTURK" userId="99af92eb8e3f1dda" providerId="LiveId" clId="{BB0D4C27-C131-4E62-80CA-41C36E203E15}" dt="2021-04-04T09:52:23.019" v="1646" actId="13822"/>
          <ac:cxnSpMkLst>
            <pc:docMk/>
            <pc:sldMk cId="1524556549" sldId="2342"/>
            <ac:cxnSpMk id="363" creationId="{CCDF630D-328E-4425-922F-03F381192C58}"/>
          </ac:cxnSpMkLst>
        </pc:cxnChg>
        <pc:cxnChg chg="mod">
          <ac:chgData name="Ozgur OZTURK" userId="99af92eb8e3f1dda" providerId="LiveId" clId="{BB0D4C27-C131-4E62-80CA-41C36E203E15}" dt="2021-04-04T09:52:23.019" v="1646" actId="13822"/>
          <ac:cxnSpMkLst>
            <pc:docMk/>
            <pc:sldMk cId="1524556549" sldId="2342"/>
            <ac:cxnSpMk id="371" creationId="{3CA1B63C-88EA-422B-8CE8-A4AF8430B82E}"/>
          </ac:cxnSpMkLst>
        </pc:cxnChg>
        <pc:cxnChg chg="mod">
          <ac:chgData name="Ozgur OZTURK" userId="99af92eb8e3f1dda" providerId="LiveId" clId="{BB0D4C27-C131-4E62-80CA-41C36E203E15}" dt="2021-04-04T09:52:23.019" v="1646" actId="13822"/>
          <ac:cxnSpMkLst>
            <pc:docMk/>
            <pc:sldMk cId="1524556549" sldId="2342"/>
            <ac:cxnSpMk id="1039" creationId="{ABF2490E-8DA1-410E-AFF0-8046496F2EAE}"/>
          </ac:cxnSpMkLst>
        </pc:cxnChg>
        <pc:cxnChg chg="mod">
          <ac:chgData name="Ozgur OZTURK" userId="99af92eb8e3f1dda" providerId="LiveId" clId="{BB0D4C27-C131-4E62-80CA-41C36E203E15}" dt="2021-04-04T09:52:23.019" v="1646" actId="13822"/>
          <ac:cxnSpMkLst>
            <pc:docMk/>
            <pc:sldMk cId="1524556549" sldId="2342"/>
            <ac:cxnSpMk id="1053" creationId="{DE4E3921-BFB8-4F75-8B0A-E65A0E0D42CB}"/>
          </ac:cxnSpMkLst>
        </pc:cxnChg>
      </pc:sldChg>
      <pc:sldChg chg="add">
        <pc:chgData name="Ozgur OZTURK" userId="99af92eb8e3f1dda" providerId="LiveId" clId="{BB0D4C27-C131-4E62-80CA-41C36E203E15}" dt="2021-04-04T11:16:57.871" v="2051"/>
        <pc:sldMkLst>
          <pc:docMk/>
          <pc:sldMk cId="3123845530" sldId="472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572FE5-F7F0-42E0-9BFD-F70EC4A439DA}" type="doc">
      <dgm:prSet loTypeId="urn:microsoft.com/office/officeart/2005/8/layout/cycle1" loCatId="cycle" qsTypeId="urn:microsoft.com/office/officeart/2005/8/quickstyle/3d4" qsCatId="3D" csTypeId="urn:microsoft.com/office/officeart/2005/8/colors/accent1_2" csCatId="accent1" phldr="1"/>
      <dgm:spPr/>
      <dgm:t>
        <a:bodyPr/>
        <a:lstStyle/>
        <a:p>
          <a:endParaRPr lang="LID4096"/>
        </a:p>
      </dgm:t>
    </dgm:pt>
    <dgm:pt modelId="{7673BCB0-3008-4A7F-BF5B-8BA8B49C0A66}">
      <dgm:prSet phldrT="[Text]"/>
      <dgm:spPr/>
      <dgm:t>
        <a:bodyPr/>
        <a:lstStyle/>
        <a:p>
          <a:r>
            <a:rPr lang="en-US" dirty="0"/>
            <a:t>Dizayn</a:t>
          </a:r>
          <a:endParaRPr lang="LID4096" dirty="0"/>
        </a:p>
      </dgm:t>
    </dgm:pt>
    <dgm:pt modelId="{46A9ADC8-35E1-41DE-9261-46A8C7E7382A}" type="parTrans" cxnId="{DC8455C8-2034-4C57-8519-C43644EF68D3}">
      <dgm:prSet/>
      <dgm:spPr/>
      <dgm:t>
        <a:bodyPr/>
        <a:lstStyle/>
        <a:p>
          <a:endParaRPr lang="LID4096"/>
        </a:p>
      </dgm:t>
    </dgm:pt>
    <dgm:pt modelId="{D7953913-947D-4413-9F2F-60E4B04CD36C}" type="sibTrans" cxnId="{DC8455C8-2034-4C57-8519-C43644EF68D3}">
      <dgm:prSet/>
      <dgm:spPr/>
      <dgm:t>
        <a:bodyPr/>
        <a:lstStyle/>
        <a:p>
          <a:endParaRPr lang="LID4096"/>
        </a:p>
      </dgm:t>
    </dgm:pt>
    <dgm:pt modelId="{6F711295-E8E4-40C7-AFFC-7BFFCC9BB0AB}">
      <dgm:prSet phldrT="[Text]"/>
      <dgm:spPr/>
      <dgm:t>
        <a:bodyPr/>
        <a:lstStyle/>
        <a:p>
          <a:r>
            <a:rPr lang="en-US" dirty="0" err="1"/>
            <a:t>Kodlama</a:t>
          </a:r>
          <a:r>
            <a:rPr lang="en-US" dirty="0"/>
            <a:t> - </a:t>
          </a:r>
          <a:r>
            <a:rPr lang="en-US" dirty="0" err="1"/>
            <a:t>Oluşturma</a:t>
          </a:r>
          <a:endParaRPr lang="LID4096" dirty="0"/>
        </a:p>
      </dgm:t>
    </dgm:pt>
    <dgm:pt modelId="{9ADBD777-0574-49D1-80A3-A8799171E3BF}" type="parTrans" cxnId="{87E3BF65-542E-4913-AEC7-9BCBF204763B}">
      <dgm:prSet/>
      <dgm:spPr/>
      <dgm:t>
        <a:bodyPr/>
        <a:lstStyle/>
        <a:p>
          <a:endParaRPr lang="LID4096"/>
        </a:p>
      </dgm:t>
    </dgm:pt>
    <dgm:pt modelId="{066B6163-C003-4ED9-A184-7A219B5D5B3A}" type="sibTrans" cxnId="{87E3BF65-542E-4913-AEC7-9BCBF204763B}">
      <dgm:prSet/>
      <dgm:spPr/>
      <dgm:t>
        <a:bodyPr/>
        <a:lstStyle/>
        <a:p>
          <a:endParaRPr lang="LID4096"/>
        </a:p>
      </dgm:t>
    </dgm:pt>
    <dgm:pt modelId="{F8FCB233-19B8-45E0-A3E4-C73984C7A921}">
      <dgm:prSet phldrT="[Text]"/>
      <dgm:spPr/>
      <dgm:t>
        <a:bodyPr/>
        <a:lstStyle/>
        <a:p>
          <a:r>
            <a:rPr lang="en-US" dirty="0"/>
            <a:t>Test</a:t>
          </a:r>
          <a:endParaRPr lang="LID4096" dirty="0"/>
        </a:p>
      </dgm:t>
    </dgm:pt>
    <dgm:pt modelId="{B8AAD702-5463-4E74-BCB0-05153AFF2967}" type="parTrans" cxnId="{AF6FDEC1-6849-4131-8E20-FE46ECF060A9}">
      <dgm:prSet/>
      <dgm:spPr/>
      <dgm:t>
        <a:bodyPr/>
        <a:lstStyle/>
        <a:p>
          <a:endParaRPr lang="LID4096"/>
        </a:p>
      </dgm:t>
    </dgm:pt>
    <dgm:pt modelId="{FEE28B28-7F78-496D-BB1C-3B870A6EAEC0}" type="sibTrans" cxnId="{AF6FDEC1-6849-4131-8E20-FE46ECF060A9}">
      <dgm:prSet/>
      <dgm:spPr/>
      <dgm:t>
        <a:bodyPr/>
        <a:lstStyle/>
        <a:p>
          <a:endParaRPr lang="LID4096"/>
        </a:p>
      </dgm:t>
    </dgm:pt>
    <dgm:pt modelId="{662F8705-F652-49B7-B6A2-1D24F420C82A}">
      <dgm:prSet phldrT="[Text]"/>
      <dgm:spPr/>
      <dgm:t>
        <a:bodyPr/>
        <a:lstStyle/>
        <a:p>
          <a:r>
            <a:rPr lang="en-US" dirty="0"/>
            <a:t>Uygulama</a:t>
          </a:r>
          <a:endParaRPr lang="LID4096" dirty="0"/>
        </a:p>
      </dgm:t>
    </dgm:pt>
    <dgm:pt modelId="{F322A744-BD32-444A-B17C-C9284972C2E9}" type="parTrans" cxnId="{6D3D7D1D-070D-4682-8450-C440D900A25F}">
      <dgm:prSet/>
      <dgm:spPr/>
      <dgm:t>
        <a:bodyPr/>
        <a:lstStyle/>
        <a:p>
          <a:endParaRPr lang="LID4096"/>
        </a:p>
      </dgm:t>
    </dgm:pt>
    <dgm:pt modelId="{43F215B9-50D6-4B85-B7EE-1C9BE89A343D}" type="sibTrans" cxnId="{6D3D7D1D-070D-4682-8450-C440D900A25F}">
      <dgm:prSet/>
      <dgm:spPr/>
      <dgm:t>
        <a:bodyPr/>
        <a:lstStyle/>
        <a:p>
          <a:endParaRPr lang="LID4096"/>
        </a:p>
      </dgm:t>
    </dgm:pt>
    <dgm:pt modelId="{996A9E7E-6368-4395-89FA-2E035E41882F}">
      <dgm:prSet phldrT="[Text]"/>
      <dgm:spPr/>
      <dgm:t>
        <a:bodyPr/>
        <a:lstStyle/>
        <a:p>
          <a:r>
            <a:rPr lang="en-US" dirty="0" err="1"/>
            <a:t>Gereksinim</a:t>
          </a:r>
          <a:r>
            <a:rPr lang="en-US" dirty="0"/>
            <a:t> </a:t>
          </a:r>
          <a:r>
            <a:rPr lang="en-US" dirty="0" err="1"/>
            <a:t>Analizi</a:t>
          </a:r>
          <a:endParaRPr lang="LID4096" dirty="0"/>
        </a:p>
      </dgm:t>
    </dgm:pt>
    <dgm:pt modelId="{20BC94EB-5C69-4B3F-93EE-8E999015DB9F}" type="parTrans" cxnId="{E608FA95-6C95-4025-A510-8C4B27D65C14}">
      <dgm:prSet/>
      <dgm:spPr/>
      <dgm:t>
        <a:bodyPr/>
        <a:lstStyle/>
        <a:p>
          <a:endParaRPr lang="LID4096"/>
        </a:p>
      </dgm:t>
    </dgm:pt>
    <dgm:pt modelId="{3D38B028-F056-4C94-B814-BDD15BA712FB}" type="sibTrans" cxnId="{E608FA95-6C95-4025-A510-8C4B27D65C14}">
      <dgm:prSet/>
      <dgm:spPr/>
      <dgm:t>
        <a:bodyPr/>
        <a:lstStyle/>
        <a:p>
          <a:endParaRPr lang="LID4096"/>
        </a:p>
      </dgm:t>
    </dgm:pt>
    <dgm:pt modelId="{2F865466-7C15-4307-8F16-A955998F2FF5}" type="pres">
      <dgm:prSet presAssocID="{07572FE5-F7F0-42E0-9BFD-F70EC4A439DA}" presName="cycle" presStyleCnt="0">
        <dgm:presLayoutVars>
          <dgm:dir/>
          <dgm:resizeHandles val="exact"/>
        </dgm:presLayoutVars>
      </dgm:prSet>
      <dgm:spPr/>
    </dgm:pt>
    <dgm:pt modelId="{9CF51B31-0342-402A-8083-757539914FAB}" type="pres">
      <dgm:prSet presAssocID="{7673BCB0-3008-4A7F-BF5B-8BA8B49C0A66}" presName="dummy" presStyleCnt="0"/>
      <dgm:spPr/>
    </dgm:pt>
    <dgm:pt modelId="{6088E980-47CB-4152-93E5-189A72CE6461}" type="pres">
      <dgm:prSet presAssocID="{7673BCB0-3008-4A7F-BF5B-8BA8B49C0A66}" presName="node" presStyleLbl="revTx" presStyleIdx="0" presStyleCnt="5">
        <dgm:presLayoutVars>
          <dgm:bulletEnabled val="1"/>
        </dgm:presLayoutVars>
      </dgm:prSet>
      <dgm:spPr/>
    </dgm:pt>
    <dgm:pt modelId="{0094E0E4-FF76-4F90-B69F-22C3ACBD9351}" type="pres">
      <dgm:prSet presAssocID="{D7953913-947D-4413-9F2F-60E4B04CD36C}" presName="sibTrans" presStyleLbl="node1" presStyleIdx="0" presStyleCnt="5"/>
      <dgm:spPr/>
    </dgm:pt>
    <dgm:pt modelId="{6624C982-C494-4E4B-9CC1-93E6950401B4}" type="pres">
      <dgm:prSet presAssocID="{6F711295-E8E4-40C7-AFFC-7BFFCC9BB0AB}" presName="dummy" presStyleCnt="0"/>
      <dgm:spPr/>
    </dgm:pt>
    <dgm:pt modelId="{07F9E310-DC6C-4F50-A6B4-3E2E5A4AAEEB}" type="pres">
      <dgm:prSet presAssocID="{6F711295-E8E4-40C7-AFFC-7BFFCC9BB0AB}" presName="node" presStyleLbl="revTx" presStyleIdx="1" presStyleCnt="5">
        <dgm:presLayoutVars>
          <dgm:bulletEnabled val="1"/>
        </dgm:presLayoutVars>
      </dgm:prSet>
      <dgm:spPr/>
    </dgm:pt>
    <dgm:pt modelId="{5BADCC47-43E8-439E-86AF-9BF370FB9615}" type="pres">
      <dgm:prSet presAssocID="{066B6163-C003-4ED9-A184-7A219B5D5B3A}" presName="sibTrans" presStyleLbl="node1" presStyleIdx="1" presStyleCnt="5"/>
      <dgm:spPr/>
    </dgm:pt>
    <dgm:pt modelId="{8B129205-15CB-4D7C-A65E-09F2400AFF27}" type="pres">
      <dgm:prSet presAssocID="{F8FCB233-19B8-45E0-A3E4-C73984C7A921}" presName="dummy" presStyleCnt="0"/>
      <dgm:spPr/>
    </dgm:pt>
    <dgm:pt modelId="{F62B8F29-CB5D-4A3A-BB6F-15CDC0B0CE28}" type="pres">
      <dgm:prSet presAssocID="{F8FCB233-19B8-45E0-A3E4-C73984C7A921}" presName="node" presStyleLbl="revTx" presStyleIdx="2" presStyleCnt="5">
        <dgm:presLayoutVars>
          <dgm:bulletEnabled val="1"/>
        </dgm:presLayoutVars>
      </dgm:prSet>
      <dgm:spPr/>
    </dgm:pt>
    <dgm:pt modelId="{A8F3733D-1F03-4FE7-B85A-A1A7533BA3A4}" type="pres">
      <dgm:prSet presAssocID="{FEE28B28-7F78-496D-BB1C-3B870A6EAEC0}" presName="sibTrans" presStyleLbl="node1" presStyleIdx="2" presStyleCnt="5"/>
      <dgm:spPr/>
    </dgm:pt>
    <dgm:pt modelId="{34099112-AD2F-43B6-B67C-BBEB7DE43D51}" type="pres">
      <dgm:prSet presAssocID="{662F8705-F652-49B7-B6A2-1D24F420C82A}" presName="dummy" presStyleCnt="0"/>
      <dgm:spPr/>
    </dgm:pt>
    <dgm:pt modelId="{BF2AC48C-CFD9-47BA-8F5F-C0564EEFBBA8}" type="pres">
      <dgm:prSet presAssocID="{662F8705-F652-49B7-B6A2-1D24F420C82A}" presName="node" presStyleLbl="revTx" presStyleIdx="3" presStyleCnt="5">
        <dgm:presLayoutVars>
          <dgm:bulletEnabled val="1"/>
        </dgm:presLayoutVars>
      </dgm:prSet>
      <dgm:spPr/>
    </dgm:pt>
    <dgm:pt modelId="{058C966D-AAD3-4E36-A5F6-62AE7A3E458B}" type="pres">
      <dgm:prSet presAssocID="{43F215B9-50D6-4B85-B7EE-1C9BE89A343D}" presName="sibTrans" presStyleLbl="node1" presStyleIdx="3" presStyleCnt="5"/>
      <dgm:spPr/>
    </dgm:pt>
    <dgm:pt modelId="{97FF84CC-1AB1-4DFE-AAC7-12734302A093}" type="pres">
      <dgm:prSet presAssocID="{996A9E7E-6368-4395-89FA-2E035E41882F}" presName="dummy" presStyleCnt="0"/>
      <dgm:spPr/>
    </dgm:pt>
    <dgm:pt modelId="{B27A0B81-21A9-4CAC-877B-2BF9D902AF5B}" type="pres">
      <dgm:prSet presAssocID="{996A9E7E-6368-4395-89FA-2E035E41882F}" presName="node" presStyleLbl="revTx" presStyleIdx="4" presStyleCnt="5">
        <dgm:presLayoutVars>
          <dgm:bulletEnabled val="1"/>
        </dgm:presLayoutVars>
      </dgm:prSet>
      <dgm:spPr/>
    </dgm:pt>
    <dgm:pt modelId="{F671FE79-CEBA-4FD8-A8D7-C04CE5270118}" type="pres">
      <dgm:prSet presAssocID="{3D38B028-F056-4C94-B814-BDD15BA712FB}" presName="sibTrans" presStyleLbl="node1" presStyleIdx="4" presStyleCnt="5"/>
      <dgm:spPr/>
    </dgm:pt>
  </dgm:ptLst>
  <dgm:cxnLst>
    <dgm:cxn modelId="{A735FD03-71D2-4ECC-8CE3-E14575465425}" type="presOf" srcId="{07572FE5-F7F0-42E0-9BFD-F70EC4A439DA}" destId="{2F865466-7C15-4307-8F16-A955998F2FF5}" srcOrd="0" destOrd="0" presId="urn:microsoft.com/office/officeart/2005/8/layout/cycle1"/>
    <dgm:cxn modelId="{EE79BC13-1072-4B2B-80E6-8DFFFAF7D8E8}" type="presOf" srcId="{3D38B028-F056-4C94-B814-BDD15BA712FB}" destId="{F671FE79-CEBA-4FD8-A8D7-C04CE5270118}" srcOrd="0" destOrd="0" presId="urn:microsoft.com/office/officeart/2005/8/layout/cycle1"/>
    <dgm:cxn modelId="{177CD71A-1982-4CE2-A4E8-7D8E9C675B32}" type="presOf" srcId="{F8FCB233-19B8-45E0-A3E4-C73984C7A921}" destId="{F62B8F29-CB5D-4A3A-BB6F-15CDC0B0CE28}" srcOrd="0" destOrd="0" presId="urn:microsoft.com/office/officeart/2005/8/layout/cycle1"/>
    <dgm:cxn modelId="{6D3D7D1D-070D-4682-8450-C440D900A25F}" srcId="{07572FE5-F7F0-42E0-9BFD-F70EC4A439DA}" destId="{662F8705-F652-49B7-B6A2-1D24F420C82A}" srcOrd="3" destOrd="0" parTransId="{F322A744-BD32-444A-B17C-C9284972C2E9}" sibTransId="{43F215B9-50D6-4B85-B7EE-1C9BE89A343D}"/>
    <dgm:cxn modelId="{E171E820-4026-4D2A-9D12-6A13C7657F47}" type="presOf" srcId="{066B6163-C003-4ED9-A184-7A219B5D5B3A}" destId="{5BADCC47-43E8-439E-86AF-9BF370FB9615}" srcOrd="0" destOrd="0" presId="urn:microsoft.com/office/officeart/2005/8/layout/cycle1"/>
    <dgm:cxn modelId="{87E3BF65-542E-4913-AEC7-9BCBF204763B}" srcId="{07572FE5-F7F0-42E0-9BFD-F70EC4A439DA}" destId="{6F711295-E8E4-40C7-AFFC-7BFFCC9BB0AB}" srcOrd="1" destOrd="0" parTransId="{9ADBD777-0574-49D1-80A3-A8799171E3BF}" sibTransId="{066B6163-C003-4ED9-A184-7A219B5D5B3A}"/>
    <dgm:cxn modelId="{3ED2BD4D-F8AF-4A26-85BE-E0A218FEFB47}" type="presOf" srcId="{6F711295-E8E4-40C7-AFFC-7BFFCC9BB0AB}" destId="{07F9E310-DC6C-4F50-A6B4-3E2E5A4AAEEB}" srcOrd="0" destOrd="0" presId="urn:microsoft.com/office/officeart/2005/8/layout/cycle1"/>
    <dgm:cxn modelId="{3EF68F77-B0AD-47F1-BCF6-D69F53AD4BF8}" type="presOf" srcId="{D7953913-947D-4413-9F2F-60E4B04CD36C}" destId="{0094E0E4-FF76-4F90-B69F-22C3ACBD9351}" srcOrd="0" destOrd="0" presId="urn:microsoft.com/office/officeart/2005/8/layout/cycle1"/>
    <dgm:cxn modelId="{1FEBCC78-FCD5-47FF-A048-958E115C4C57}" type="presOf" srcId="{FEE28B28-7F78-496D-BB1C-3B870A6EAEC0}" destId="{A8F3733D-1F03-4FE7-B85A-A1A7533BA3A4}" srcOrd="0" destOrd="0" presId="urn:microsoft.com/office/officeart/2005/8/layout/cycle1"/>
    <dgm:cxn modelId="{E608FA95-6C95-4025-A510-8C4B27D65C14}" srcId="{07572FE5-F7F0-42E0-9BFD-F70EC4A439DA}" destId="{996A9E7E-6368-4395-89FA-2E035E41882F}" srcOrd="4" destOrd="0" parTransId="{20BC94EB-5C69-4B3F-93EE-8E999015DB9F}" sibTransId="{3D38B028-F056-4C94-B814-BDD15BA712FB}"/>
    <dgm:cxn modelId="{6145D6A4-72B4-4803-B6C8-1B45C4A116DA}" type="presOf" srcId="{7673BCB0-3008-4A7F-BF5B-8BA8B49C0A66}" destId="{6088E980-47CB-4152-93E5-189A72CE6461}" srcOrd="0" destOrd="0" presId="urn:microsoft.com/office/officeart/2005/8/layout/cycle1"/>
    <dgm:cxn modelId="{1386D3AF-EEC4-4BAB-B0D2-86F571EF434C}" type="presOf" srcId="{996A9E7E-6368-4395-89FA-2E035E41882F}" destId="{B27A0B81-21A9-4CAC-877B-2BF9D902AF5B}" srcOrd="0" destOrd="0" presId="urn:microsoft.com/office/officeart/2005/8/layout/cycle1"/>
    <dgm:cxn modelId="{AF6FDEC1-6849-4131-8E20-FE46ECF060A9}" srcId="{07572FE5-F7F0-42E0-9BFD-F70EC4A439DA}" destId="{F8FCB233-19B8-45E0-A3E4-C73984C7A921}" srcOrd="2" destOrd="0" parTransId="{B8AAD702-5463-4E74-BCB0-05153AFF2967}" sibTransId="{FEE28B28-7F78-496D-BB1C-3B870A6EAEC0}"/>
    <dgm:cxn modelId="{DC8455C8-2034-4C57-8519-C43644EF68D3}" srcId="{07572FE5-F7F0-42E0-9BFD-F70EC4A439DA}" destId="{7673BCB0-3008-4A7F-BF5B-8BA8B49C0A66}" srcOrd="0" destOrd="0" parTransId="{46A9ADC8-35E1-41DE-9261-46A8C7E7382A}" sibTransId="{D7953913-947D-4413-9F2F-60E4B04CD36C}"/>
    <dgm:cxn modelId="{E6FCC4D3-8946-4ADE-BB93-094206110F22}" type="presOf" srcId="{43F215B9-50D6-4B85-B7EE-1C9BE89A343D}" destId="{058C966D-AAD3-4E36-A5F6-62AE7A3E458B}" srcOrd="0" destOrd="0" presId="urn:microsoft.com/office/officeart/2005/8/layout/cycle1"/>
    <dgm:cxn modelId="{F77637F8-4FF4-4997-A1AF-67D24BF2030F}" type="presOf" srcId="{662F8705-F652-49B7-B6A2-1D24F420C82A}" destId="{BF2AC48C-CFD9-47BA-8F5F-C0564EEFBBA8}" srcOrd="0" destOrd="0" presId="urn:microsoft.com/office/officeart/2005/8/layout/cycle1"/>
    <dgm:cxn modelId="{D5FDFEC0-19B8-471E-9241-8D65674CC84D}" type="presParOf" srcId="{2F865466-7C15-4307-8F16-A955998F2FF5}" destId="{9CF51B31-0342-402A-8083-757539914FAB}" srcOrd="0" destOrd="0" presId="urn:microsoft.com/office/officeart/2005/8/layout/cycle1"/>
    <dgm:cxn modelId="{E5FEC20F-257B-45FB-BA1A-3CB0EBEA115A}" type="presParOf" srcId="{2F865466-7C15-4307-8F16-A955998F2FF5}" destId="{6088E980-47CB-4152-93E5-189A72CE6461}" srcOrd="1" destOrd="0" presId="urn:microsoft.com/office/officeart/2005/8/layout/cycle1"/>
    <dgm:cxn modelId="{EB9F967A-F7D2-4F87-B56C-878F09331829}" type="presParOf" srcId="{2F865466-7C15-4307-8F16-A955998F2FF5}" destId="{0094E0E4-FF76-4F90-B69F-22C3ACBD9351}" srcOrd="2" destOrd="0" presId="urn:microsoft.com/office/officeart/2005/8/layout/cycle1"/>
    <dgm:cxn modelId="{16136765-3A4D-45F7-B8B2-0A2FC450C5ED}" type="presParOf" srcId="{2F865466-7C15-4307-8F16-A955998F2FF5}" destId="{6624C982-C494-4E4B-9CC1-93E6950401B4}" srcOrd="3" destOrd="0" presId="urn:microsoft.com/office/officeart/2005/8/layout/cycle1"/>
    <dgm:cxn modelId="{3B90579D-EECE-4FAD-BD9F-193CA20B301A}" type="presParOf" srcId="{2F865466-7C15-4307-8F16-A955998F2FF5}" destId="{07F9E310-DC6C-4F50-A6B4-3E2E5A4AAEEB}" srcOrd="4" destOrd="0" presId="urn:microsoft.com/office/officeart/2005/8/layout/cycle1"/>
    <dgm:cxn modelId="{4C3D544B-8BD9-4691-85E9-BBBD6F6F8F55}" type="presParOf" srcId="{2F865466-7C15-4307-8F16-A955998F2FF5}" destId="{5BADCC47-43E8-439E-86AF-9BF370FB9615}" srcOrd="5" destOrd="0" presId="urn:microsoft.com/office/officeart/2005/8/layout/cycle1"/>
    <dgm:cxn modelId="{9EC514E5-BB4E-4C25-B6CB-80641FC4B927}" type="presParOf" srcId="{2F865466-7C15-4307-8F16-A955998F2FF5}" destId="{8B129205-15CB-4D7C-A65E-09F2400AFF27}" srcOrd="6" destOrd="0" presId="urn:microsoft.com/office/officeart/2005/8/layout/cycle1"/>
    <dgm:cxn modelId="{D374A2FA-4CDF-4252-98D7-6588C5A6DD98}" type="presParOf" srcId="{2F865466-7C15-4307-8F16-A955998F2FF5}" destId="{F62B8F29-CB5D-4A3A-BB6F-15CDC0B0CE28}" srcOrd="7" destOrd="0" presId="urn:microsoft.com/office/officeart/2005/8/layout/cycle1"/>
    <dgm:cxn modelId="{1C1AB248-1386-474E-BCD6-B1003EF0A850}" type="presParOf" srcId="{2F865466-7C15-4307-8F16-A955998F2FF5}" destId="{A8F3733D-1F03-4FE7-B85A-A1A7533BA3A4}" srcOrd="8" destOrd="0" presId="urn:microsoft.com/office/officeart/2005/8/layout/cycle1"/>
    <dgm:cxn modelId="{89FE8D9C-5EEA-488C-9DBA-DAC61705578D}" type="presParOf" srcId="{2F865466-7C15-4307-8F16-A955998F2FF5}" destId="{34099112-AD2F-43B6-B67C-BBEB7DE43D51}" srcOrd="9" destOrd="0" presId="urn:microsoft.com/office/officeart/2005/8/layout/cycle1"/>
    <dgm:cxn modelId="{48519039-731B-423A-8B7E-2A0A60611E07}" type="presParOf" srcId="{2F865466-7C15-4307-8F16-A955998F2FF5}" destId="{BF2AC48C-CFD9-47BA-8F5F-C0564EEFBBA8}" srcOrd="10" destOrd="0" presId="urn:microsoft.com/office/officeart/2005/8/layout/cycle1"/>
    <dgm:cxn modelId="{53024472-502F-4131-B13B-173E45B56A5A}" type="presParOf" srcId="{2F865466-7C15-4307-8F16-A955998F2FF5}" destId="{058C966D-AAD3-4E36-A5F6-62AE7A3E458B}" srcOrd="11" destOrd="0" presId="urn:microsoft.com/office/officeart/2005/8/layout/cycle1"/>
    <dgm:cxn modelId="{DF1E9E69-F01C-4768-B223-2455284482AE}" type="presParOf" srcId="{2F865466-7C15-4307-8F16-A955998F2FF5}" destId="{97FF84CC-1AB1-4DFE-AAC7-12734302A093}" srcOrd="12" destOrd="0" presId="urn:microsoft.com/office/officeart/2005/8/layout/cycle1"/>
    <dgm:cxn modelId="{F6C23816-E00A-4BAD-8094-E40270ECDE6E}" type="presParOf" srcId="{2F865466-7C15-4307-8F16-A955998F2FF5}" destId="{B27A0B81-21A9-4CAC-877B-2BF9D902AF5B}" srcOrd="13" destOrd="0" presId="urn:microsoft.com/office/officeart/2005/8/layout/cycle1"/>
    <dgm:cxn modelId="{CD247A28-A8F7-4900-9A83-696DA15A0A92}" type="presParOf" srcId="{2F865466-7C15-4307-8F16-A955998F2FF5}" destId="{F671FE79-CEBA-4FD8-A8D7-C04CE5270118}"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8E980-47CB-4152-93E5-189A72CE6461}">
      <dsp:nvSpPr>
        <dsp:cNvPr id="0" name=""/>
        <dsp:cNvSpPr/>
      </dsp:nvSpPr>
      <dsp:spPr>
        <a:xfrm>
          <a:off x="3906724" y="33274"/>
          <a:ext cx="1130419" cy="113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Dizayn</a:t>
          </a:r>
          <a:endParaRPr lang="LID4096" sz="1800" kern="1200" dirty="0"/>
        </a:p>
      </dsp:txBody>
      <dsp:txXfrm>
        <a:off x="3906724" y="33274"/>
        <a:ext cx="1130419" cy="1130419"/>
      </dsp:txXfrm>
    </dsp:sp>
    <dsp:sp modelId="{0094E0E4-FF76-4F90-B69F-22C3ACBD9351}">
      <dsp:nvSpPr>
        <dsp:cNvPr id="0" name=""/>
        <dsp:cNvSpPr/>
      </dsp:nvSpPr>
      <dsp:spPr>
        <a:xfrm>
          <a:off x="1242890" y="8"/>
          <a:ext cx="4244161" cy="4244161"/>
        </a:xfrm>
        <a:prstGeom prst="circularArrow">
          <a:avLst>
            <a:gd name="adj1" fmla="val 5194"/>
            <a:gd name="adj2" fmla="val 335448"/>
            <a:gd name="adj3" fmla="val 21295138"/>
            <a:gd name="adj4" fmla="val 19764577"/>
            <a:gd name="adj5" fmla="val 6059"/>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7F9E310-DC6C-4F50-A6B4-3E2E5A4AAEEB}">
      <dsp:nvSpPr>
        <dsp:cNvPr id="0" name=""/>
        <dsp:cNvSpPr/>
      </dsp:nvSpPr>
      <dsp:spPr>
        <a:xfrm>
          <a:off x="4590866" y="2138844"/>
          <a:ext cx="1130419" cy="113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Kodlama</a:t>
          </a:r>
          <a:r>
            <a:rPr lang="en-US" sz="1800" kern="1200" dirty="0"/>
            <a:t> - </a:t>
          </a:r>
          <a:r>
            <a:rPr lang="en-US" sz="1800" kern="1200" dirty="0" err="1"/>
            <a:t>Oluşturma</a:t>
          </a:r>
          <a:endParaRPr lang="LID4096" sz="1800" kern="1200" dirty="0"/>
        </a:p>
      </dsp:txBody>
      <dsp:txXfrm>
        <a:off x="4590866" y="2138844"/>
        <a:ext cx="1130419" cy="1130419"/>
      </dsp:txXfrm>
    </dsp:sp>
    <dsp:sp modelId="{5BADCC47-43E8-439E-86AF-9BF370FB9615}">
      <dsp:nvSpPr>
        <dsp:cNvPr id="0" name=""/>
        <dsp:cNvSpPr/>
      </dsp:nvSpPr>
      <dsp:spPr>
        <a:xfrm>
          <a:off x="1242890" y="8"/>
          <a:ext cx="4244161" cy="4244161"/>
        </a:xfrm>
        <a:prstGeom prst="circularArrow">
          <a:avLst>
            <a:gd name="adj1" fmla="val 5194"/>
            <a:gd name="adj2" fmla="val 335448"/>
            <a:gd name="adj3" fmla="val 4016664"/>
            <a:gd name="adj4" fmla="val 2251628"/>
            <a:gd name="adj5" fmla="val 6059"/>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62B8F29-CB5D-4A3A-BB6F-15CDC0B0CE28}">
      <dsp:nvSpPr>
        <dsp:cNvPr id="0" name=""/>
        <dsp:cNvSpPr/>
      </dsp:nvSpPr>
      <dsp:spPr>
        <a:xfrm>
          <a:off x="2799761" y="3440158"/>
          <a:ext cx="1130419" cy="113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Test</a:t>
          </a:r>
          <a:endParaRPr lang="LID4096" sz="1800" kern="1200" dirty="0"/>
        </a:p>
      </dsp:txBody>
      <dsp:txXfrm>
        <a:off x="2799761" y="3440158"/>
        <a:ext cx="1130419" cy="1130419"/>
      </dsp:txXfrm>
    </dsp:sp>
    <dsp:sp modelId="{A8F3733D-1F03-4FE7-B85A-A1A7533BA3A4}">
      <dsp:nvSpPr>
        <dsp:cNvPr id="0" name=""/>
        <dsp:cNvSpPr/>
      </dsp:nvSpPr>
      <dsp:spPr>
        <a:xfrm>
          <a:off x="1242890" y="8"/>
          <a:ext cx="4244161" cy="4244161"/>
        </a:xfrm>
        <a:prstGeom prst="circularArrow">
          <a:avLst>
            <a:gd name="adj1" fmla="val 5194"/>
            <a:gd name="adj2" fmla="val 335448"/>
            <a:gd name="adj3" fmla="val 8212924"/>
            <a:gd name="adj4" fmla="val 6447889"/>
            <a:gd name="adj5" fmla="val 6059"/>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F2AC48C-CFD9-47BA-8F5F-C0564EEFBBA8}">
      <dsp:nvSpPr>
        <dsp:cNvPr id="0" name=""/>
        <dsp:cNvSpPr/>
      </dsp:nvSpPr>
      <dsp:spPr>
        <a:xfrm>
          <a:off x="1008655" y="2138844"/>
          <a:ext cx="1130419" cy="113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Uygulama</a:t>
          </a:r>
          <a:endParaRPr lang="LID4096" sz="1800" kern="1200" dirty="0"/>
        </a:p>
      </dsp:txBody>
      <dsp:txXfrm>
        <a:off x="1008655" y="2138844"/>
        <a:ext cx="1130419" cy="1130419"/>
      </dsp:txXfrm>
    </dsp:sp>
    <dsp:sp modelId="{058C966D-AAD3-4E36-A5F6-62AE7A3E458B}">
      <dsp:nvSpPr>
        <dsp:cNvPr id="0" name=""/>
        <dsp:cNvSpPr/>
      </dsp:nvSpPr>
      <dsp:spPr>
        <a:xfrm>
          <a:off x="1242890" y="8"/>
          <a:ext cx="4244161" cy="4244161"/>
        </a:xfrm>
        <a:prstGeom prst="circularArrow">
          <a:avLst>
            <a:gd name="adj1" fmla="val 5194"/>
            <a:gd name="adj2" fmla="val 335448"/>
            <a:gd name="adj3" fmla="val 12299975"/>
            <a:gd name="adj4" fmla="val 10769414"/>
            <a:gd name="adj5" fmla="val 6059"/>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27A0B81-21A9-4CAC-877B-2BF9D902AF5B}">
      <dsp:nvSpPr>
        <dsp:cNvPr id="0" name=""/>
        <dsp:cNvSpPr/>
      </dsp:nvSpPr>
      <dsp:spPr>
        <a:xfrm>
          <a:off x="1692797" y="33274"/>
          <a:ext cx="1130419" cy="1130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Gereksinim</a:t>
          </a:r>
          <a:r>
            <a:rPr lang="en-US" sz="1800" kern="1200" dirty="0"/>
            <a:t> </a:t>
          </a:r>
          <a:r>
            <a:rPr lang="en-US" sz="1800" kern="1200" dirty="0" err="1"/>
            <a:t>Analizi</a:t>
          </a:r>
          <a:endParaRPr lang="LID4096" sz="1800" kern="1200" dirty="0"/>
        </a:p>
      </dsp:txBody>
      <dsp:txXfrm>
        <a:off x="1692797" y="33274"/>
        <a:ext cx="1130419" cy="1130419"/>
      </dsp:txXfrm>
    </dsp:sp>
    <dsp:sp modelId="{F671FE79-CEBA-4FD8-A8D7-C04CE5270118}">
      <dsp:nvSpPr>
        <dsp:cNvPr id="0" name=""/>
        <dsp:cNvSpPr/>
      </dsp:nvSpPr>
      <dsp:spPr>
        <a:xfrm>
          <a:off x="1242890" y="8"/>
          <a:ext cx="4244161" cy="4244161"/>
        </a:xfrm>
        <a:prstGeom prst="circularArrow">
          <a:avLst>
            <a:gd name="adj1" fmla="val 5194"/>
            <a:gd name="adj2" fmla="val 335448"/>
            <a:gd name="adj3" fmla="val 16867646"/>
            <a:gd name="adj4" fmla="val 15196906"/>
            <a:gd name="adj5" fmla="val 6059"/>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5/14/2022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5/14/2022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a:latin typeface="+mn-lt"/>
              </a:rPr>
              <a:t>Legacy Apps</a:t>
            </a:r>
            <a:endParaRPr lang="en-US" sz="1200">
              <a:latin typeface="+mn-lt"/>
            </a:endParaRPr>
          </a:p>
          <a:p>
            <a:pPr rtl="0" eaLnBrk="1" fontAlgn="t" latinLnBrk="0" hangingPunct="1"/>
            <a:r>
              <a:rPr lang="en-US" sz="1200" b="1">
                <a:latin typeface="+mn-lt"/>
              </a:rPr>
              <a:t>Monolithic - </a:t>
            </a:r>
            <a:r>
              <a:rPr lang="en-US" sz="1200">
                <a:latin typeface="+mn-lt"/>
              </a:rPr>
              <a:t>Built as a single unit with few separate services or components. Any services which are used tend to be custom built for the App. </a:t>
            </a:r>
          </a:p>
          <a:p>
            <a:pPr rtl="0" eaLnBrk="1" fontAlgn="t" latinLnBrk="0" hangingPunct="1"/>
            <a:r>
              <a:rPr lang="en-US" sz="1200" b="1">
                <a:latin typeface="+mn-lt"/>
              </a:rPr>
              <a:t>Tightly Coupled - </a:t>
            </a:r>
            <a:r>
              <a:rPr lang="en-US" sz="1200">
                <a:latin typeface="+mn-lt"/>
              </a:rPr>
              <a:t>Tend to have internal and external dependences that impact both reliability and development agility. </a:t>
            </a:r>
          </a:p>
          <a:p>
            <a:pPr rtl="0" eaLnBrk="1" fontAlgn="auto" latinLnBrk="0" hangingPunct="1"/>
            <a:r>
              <a:rPr lang="en-US" sz="1200" b="1">
                <a:latin typeface="+mn-lt"/>
              </a:rPr>
              <a:t>Long Delivery Cycle - </a:t>
            </a:r>
            <a:r>
              <a:rPr lang="en-US" sz="1200">
                <a:latin typeface="+mn-lt"/>
              </a:rPr>
              <a:t>Slow to test, deploy, and scale. Making iteration difficult.</a:t>
            </a:r>
          </a:p>
          <a:p>
            <a:pPr rtl="0" eaLnBrk="1" fontAlgn="auto" latinLnBrk="0" hangingPunct="1"/>
            <a:r>
              <a:rPr lang="en-US" sz="1200" b="1">
                <a:latin typeface="+mn-lt"/>
              </a:rPr>
              <a:t>IT Dependent - </a:t>
            </a:r>
            <a:r>
              <a:rPr lang="en-US" sz="1200">
                <a:latin typeface="+mn-lt"/>
              </a:rPr>
              <a:t>Dependent on long lead time bare metal provided by IT. With complicated patching and update process. </a:t>
            </a:r>
          </a:p>
          <a:p>
            <a:pPr rtl="0" eaLnBrk="1" fontAlgn="t" latinLnBrk="0" hangingPunct="1"/>
            <a:endParaRPr lang="en-US" sz="1200" b="1">
              <a:latin typeface="+mn-lt"/>
            </a:endParaRPr>
          </a:p>
          <a:p>
            <a:pPr rtl="0" eaLnBrk="1" fontAlgn="ctr" latinLnBrk="0" hangingPunct="1"/>
            <a:r>
              <a:rPr lang="en-US" sz="1200" b="1">
                <a:latin typeface="+mn-lt"/>
              </a:rPr>
              <a:t>Internet Apps</a:t>
            </a:r>
            <a:endParaRPr lang="en-US" sz="1200">
              <a:latin typeface="+mn-lt"/>
            </a:endParaRPr>
          </a:p>
          <a:p>
            <a:pPr rtl="0" eaLnBrk="1" fontAlgn="t" latinLnBrk="0" hangingPunct="1"/>
            <a:r>
              <a:rPr lang="en-US" sz="1200" b="1">
                <a:latin typeface="+mn-lt"/>
              </a:rPr>
              <a:t>Service Oriented - </a:t>
            </a:r>
            <a:r>
              <a:rPr lang="en-US" sz="1200">
                <a:latin typeface="+mn-lt"/>
              </a:rPr>
              <a:t>Build modularly using packaged middleware, common services, and service oriented architectures (SOAs). </a:t>
            </a:r>
          </a:p>
          <a:p>
            <a:pPr rtl="0" eaLnBrk="1" fontAlgn="t" latinLnBrk="0" hangingPunct="1"/>
            <a:r>
              <a:rPr lang="en-US" sz="1200" b="1">
                <a:latin typeface="+mn-lt"/>
              </a:rPr>
              <a:t>Loosely Coupled - </a:t>
            </a:r>
            <a:r>
              <a:rPr lang="en-US" sz="1200">
                <a:latin typeface="+mn-lt"/>
              </a:rPr>
              <a:t>Technology like messaging stacks and queues used to disintermediate apps. Management and diagnostic tools integrated into Apps. </a:t>
            </a:r>
          </a:p>
          <a:p>
            <a:pPr rtl="0" eaLnBrk="1" fontAlgn="t" latinLnBrk="0" hangingPunct="1"/>
            <a:r>
              <a:rPr lang="en-US" sz="1200" b="1">
                <a:latin typeface="+mn-lt"/>
              </a:rPr>
              <a:t>Agile Delivery - </a:t>
            </a:r>
            <a:r>
              <a:rPr lang="en-US" sz="1200">
                <a:latin typeface="+mn-lt"/>
              </a:rPr>
              <a:t>Dependency management and disintermediation allows software to be built incrementally. Shortening delivery times from years to months. </a:t>
            </a:r>
          </a:p>
          <a:p>
            <a:pPr rtl="0" eaLnBrk="1" fontAlgn="t" latinLnBrk="0" hangingPunct="1"/>
            <a:r>
              <a:rPr lang="en-US" sz="1200" b="1">
                <a:latin typeface="+mn-lt"/>
              </a:rPr>
              <a:t>Virtualized </a:t>
            </a:r>
            <a:r>
              <a:rPr lang="en-US" sz="1200">
                <a:latin typeface="+mn-lt"/>
              </a:rPr>
              <a:t>- Software hosted on virtualized infrastructure that reduces IT dependencies, improves delivery time, and simplifies update process.</a:t>
            </a:r>
          </a:p>
          <a:p>
            <a:pPr rtl="0" eaLnBrk="1" fontAlgn="t" latinLnBrk="0" hangingPunct="1"/>
            <a:endParaRPr lang="en-US" sz="1200" b="1">
              <a:latin typeface="+mn-lt"/>
            </a:endParaRPr>
          </a:p>
          <a:p>
            <a:endParaRPr lang="en-US" baseline="0"/>
          </a:p>
          <a:p>
            <a:pPr defTabSz="909554">
              <a:lnSpc>
                <a:spcPct val="100000"/>
              </a:lnSpc>
              <a:spcAft>
                <a:spcPts val="0"/>
              </a:spcAft>
              <a:defRPr/>
            </a:pPr>
            <a:r>
              <a:rPr lang="en-US" sz="1200" b="1">
                <a:latin typeface="+mn-lt"/>
              </a:rPr>
              <a:t>Cloud Apps</a:t>
            </a:r>
            <a:endParaRPr lang="en-US" sz="1200">
              <a:latin typeface="+mn-lt"/>
            </a:endParaRPr>
          </a:p>
          <a:p>
            <a:pPr rtl="0" eaLnBrk="1" fontAlgn="t" latinLnBrk="0" hangingPunct="1"/>
            <a:r>
              <a:rPr lang="en-US" sz="1200" b="1">
                <a:latin typeface="+mn-lt"/>
              </a:rPr>
              <a:t>Cloud Based Service - </a:t>
            </a:r>
            <a:r>
              <a:rPr lang="en-US" sz="1200">
                <a:latin typeface="+mn-lt"/>
              </a:rPr>
              <a:t>Applications built using application programming interfaces (APIs), software as a service (SaaS) Services, and independently scaling Microservices. With custom code only needed for core business logic. </a:t>
            </a:r>
          </a:p>
          <a:p>
            <a:pPr rtl="0" eaLnBrk="1" fontAlgn="t" latinLnBrk="0" hangingPunct="1"/>
            <a:r>
              <a:rPr lang="en-US" sz="1200" b="1">
                <a:latin typeface="+mn-lt"/>
              </a:rPr>
              <a:t>Distributed - </a:t>
            </a:r>
            <a:r>
              <a:rPr lang="en-US" sz="1200">
                <a:latin typeface="+mn-lt"/>
              </a:rPr>
              <a:t>Applications use cloud services and APIs, further disintermediating tiers. Often making use of on demand services that are not instantiated when not in use. </a:t>
            </a:r>
          </a:p>
          <a:p>
            <a:pPr rtl="0" eaLnBrk="1" fontAlgn="t" latinLnBrk="0" hangingPunct="1"/>
            <a:r>
              <a:rPr lang="en-US" sz="1200" b="1">
                <a:latin typeface="+mn-lt"/>
              </a:rPr>
              <a:t>DevOps - </a:t>
            </a:r>
            <a:r>
              <a:rPr lang="en-US" sz="1200">
                <a:latin typeface="+mn-lt"/>
              </a:rPr>
              <a:t>Continuous Integration, Continuous deployment, and Testing in Production used to shorten delivery and scale times from months to days or hours. </a:t>
            </a:r>
          </a:p>
          <a:p>
            <a:pPr rtl="0" eaLnBrk="1" fontAlgn="t" latinLnBrk="0" hangingPunct="1"/>
            <a:r>
              <a:rPr lang="en-US" sz="1200" b="1">
                <a:latin typeface="+mn-lt"/>
              </a:rPr>
              <a:t>Platform Based - </a:t>
            </a:r>
            <a:r>
              <a:rPr lang="en-US" sz="1200">
                <a:latin typeface="+mn-lt"/>
              </a:rPr>
              <a:t>Applications written to platform as a service (PaaS) or infrastructure as a service (IaaS) based cloud platforms. Reducing scale times to minutes or even seconds and simplifying the patching and deployment process.</a:t>
            </a:r>
          </a:p>
          <a:p>
            <a:pPr rtl="0" eaLnBrk="1" fontAlgn="t" latinLnBrk="0" hangingPunct="1"/>
            <a:endParaRPr lang="en-US" sz="1200">
              <a:latin typeface="+mn-lt"/>
            </a:endParaRPr>
          </a:p>
          <a:p>
            <a:pPr rtl="0" eaLnBrk="1" fontAlgn="t" latinLnBrk="0" hangingPunct="1"/>
            <a:r>
              <a:rPr lang="en-US" sz="1200" u="sng">
                <a:latin typeface="+mn-lt"/>
              </a:rPr>
              <a:t>Acronyms</a:t>
            </a:r>
          </a:p>
          <a:p>
            <a:pPr rtl="0" eaLnBrk="1" fontAlgn="t" latinLnBrk="0" hangingPunct="1"/>
            <a:r>
              <a:rPr lang="en-US" sz="1200">
                <a:latin typeface="+mn-lt"/>
              </a:rPr>
              <a:t>CaaS: containers as a service</a:t>
            </a:r>
          </a:p>
          <a:p>
            <a:pPr rtl="0" eaLnBrk="1" fontAlgn="t" latinLnBrk="0" hangingPunct="1"/>
            <a:r>
              <a:rPr lang="en-US" sz="1200">
                <a:latin typeface="+mn-lt"/>
              </a:rPr>
              <a:t>FaaS: framework as a service</a:t>
            </a:r>
          </a:p>
          <a:p>
            <a:pPr rtl="0" eaLnBrk="1" fontAlgn="t" latinLnBrk="0" hangingPunct="1"/>
            <a:r>
              <a:rPr lang="en-US" sz="1200">
                <a:latin typeface="+mn-lt"/>
              </a:rPr>
              <a:t>VM: virtual machine</a:t>
            </a:r>
          </a:p>
          <a:p>
            <a:pPr rtl="0" eaLnBrk="1" fontAlgn="t" latinLnBrk="0" hangingPunct="1"/>
            <a:endParaRPr lang="en-US" sz="1200">
              <a:latin typeface="+mn-lt"/>
            </a:endParaRPr>
          </a:p>
          <a:p>
            <a:endParaRPr lang="en-US" baseline="0"/>
          </a:p>
        </p:txBody>
      </p:sp>
      <p:sp>
        <p:nvSpPr>
          <p:cNvPr id="4" name="Header Placeholder 3"/>
          <p:cNvSpPr>
            <a:spLocks noGrp="1"/>
          </p:cNvSpPr>
          <p:nvPr>
            <p:ph type="hdr" sz="quarter" idx="10"/>
          </p:nvPr>
        </p:nvSpPr>
        <p:spPr/>
        <p:txBody>
          <a:bodyPr/>
          <a:lstStyle/>
          <a:p>
            <a:pPr defTabSz="909554">
              <a:defRPr/>
            </a:pPr>
            <a:endParaRPr lang="en-US" sz="1800" kern="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568404" defTabSz="9092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9554">
              <a:defRPr/>
            </a:pPr>
            <a:fld id="{64CFA94A-519F-445C-B30C-9E76FA6A2031}" type="datetime8">
              <a:rPr lang="en-US" sz="1800" kern="0">
                <a:solidFill>
                  <a:prstClr val="black"/>
                </a:solidFill>
                <a:latin typeface="Calibri" panose="020F0502020204030204"/>
              </a:rPr>
              <a:pPr defTabSz="909554">
                <a:defRPr/>
              </a:pPr>
              <a:t>5/14/2022 11:08 AM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09554">
              <a:defRPr/>
            </a:pPr>
            <a:fld id="{B4008EB6-D09E-4580-8CD6-DDB14511944F}" type="slidenum">
              <a:rPr lang="en-US" sz="1800" kern="0">
                <a:solidFill>
                  <a:prstClr val="black"/>
                </a:solidFill>
                <a:latin typeface="Calibri" panose="020F0502020204030204"/>
              </a:rPr>
              <a:pPr defTabSz="909554">
                <a:defRPr/>
              </a:pPr>
              <a:t>10</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282029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But, it’s not enough to have the worlds most efficient and collaborative developers</a:t>
            </a:r>
          </a:p>
          <a:p>
            <a:pPr marL="285750" indent="-285750">
              <a:buFont typeface="Arial" panose="020B0604020202020204" pitchFamily="34" charset="0"/>
              <a:buChar char="•"/>
            </a:pPr>
            <a:r>
              <a:rPr lang="en-US"/>
              <a:t>This code needs to be realized in functioning products that your customers can use</a:t>
            </a:r>
          </a:p>
          <a:p>
            <a:pPr marL="285750" indent="-285750">
              <a:buFont typeface="Arial" panose="020B0604020202020204" pitchFamily="34" charset="0"/>
              <a:buChar char="•"/>
            </a:pPr>
            <a:r>
              <a:rPr lang="en-US"/>
              <a:t>And these products and services need to be reliable, scalable and secure</a:t>
            </a:r>
          </a:p>
          <a:p>
            <a:endParaRPr lang="en-US" sz="1200" kern="1200">
              <a:solidFill>
                <a:schemeClr val="tx1"/>
              </a:solidFill>
              <a:effectLst/>
              <a:latin typeface="Segoe UI Light" pitchFamily="34" charset="0"/>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7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Traditional methods of delivering and operating software need re-thinking, especially in a cloud based world. </a:t>
            </a:r>
          </a:p>
          <a:p>
            <a:pPr marL="285750" indent="-285750">
              <a:buFont typeface="Arial" panose="020B0604020202020204" pitchFamily="34" charset="0"/>
              <a:buChar char="•"/>
            </a:pPr>
            <a:r>
              <a:rPr lang="en-US" dirty="0"/>
              <a:t>A business needs to move fast and innovate</a:t>
            </a:r>
          </a:p>
          <a:p>
            <a:pPr marL="285750" indent="-285750">
              <a:buFont typeface="Arial" panose="020B0604020202020204" pitchFamily="34" charset="0"/>
              <a:buChar char="•"/>
            </a:pPr>
            <a:r>
              <a:rPr lang="en-US" dirty="0"/>
              <a:t>But because of the manual nature of deployments and the siloed organizational structures, processes and tools – human error is inevitably introduced which leads to:</a:t>
            </a:r>
          </a:p>
          <a:p>
            <a:pPr marL="752094" lvl="1" indent="-285750">
              <a:buFont typeface="Arial" panose="020B0604020202020204" pitchFamily="34" charset="0"/>
              <a:buChar char="•"/>
            </a:pPr>
            <a:r>
              <a:rPr lang="en-US" dirty="0"/>
              <a:t>High failure rates when changes are implemented </a:t>
            </a:r>
            <a:r>
              <a:rPr lang="en-US" i="1" u="none" dirty="0"/>
              <a:t>and</a:t>
            </a:r>
            <a:endParaRPr lang="en-US" i="1" dirty="0"/>
          </a:p>
          <a:p>
            <a:pPr marL="752094" lvl="1" indent="-285750">
              <a:buFont typeface="Arial" panose="020B0604020202020204" pitchFamily="34" charset="0"/>
              <a:buChar char="•"/>
            </a:pPr>
            <a:r>
              <a:rPr lang="en-US" dirty="0"/>
              <a:t>Long times to recover from outages</a:t>
            </a:r>
          </a:p>
          <a:p>
            <a:pPr marL="285750" indent="-285750">
              <a:buFont typeface="Arial" panose="020B0604020202020204" pitchFamily="34" charset="0"/>
              <a:buChar char="•"/>
            </a:pPr>
            <a:r>
              <a:rPr lang="en-US" dirty="0"/>
              <a:t>In a bid to improve reliability in these situations, we traditionally implement further controls – via more manual processes, and approval gates. </a:t>
            </a:r>
          </a:p>
          <a:p>
            <a:pPr marL="285750" indent="-285750">
              <a:buFont typeface="Arial" panose="020B0604020202020204" pitchFamily="34" charset="0"/>
              <a:buChar char="•"/>
            </a:pPr>
            <a:r>
              <a:rPr lang="en-US" dirty="0"/>
              <a:t>But, this doesn’t improve overall system reliability, and merely introduces:</a:t>
            </a:r>
          </a:p>
          <a:p>
            <a:pPr marL="752094" lvl="1" indent="-285750">
              <a:buFont typeface="Arial" panose="020B0604020202020204" pitchFamily="34" charset="0"/>
              <a:buChar char="•"/>
            </a:pPr>
            <a:r>
              <a:rPr lang="en-US" dirty="0"/>
              <a:t>Long lead times for changes </a:t>
            </a:r>
            <a:r>
              <a:rPr lang="en-US" i="1" u="none" dirty="0"/>
              <a:t>and</a:t>
            </a:r>
          </a:p>
          <a:p>
            <a:pPr marL="752094" lvl="1" indent="-285750">
              <a:buFont typeface="Arial" panose="020B0604020202020204" pitchFamily="34" charset="0"/>
              <a:buChar char="•"/>
            </a:pPr>
            <a:r>
              <a:rPr lang="en-US" dirty="0"/>
              <a:t>Low deployment frequency</a:t>
            </a:r>
          </a:p>
          <a:p>
            <a:endParaRPr lang="en-US" dirty="0"/>
          </a:p>
          <a:p>
            <a:endParaRPr lang="en-US" dirty="0"/>
          </a:p>
          <a:p>
            <a:endParaRPr lang="en-US" dirty="0"/>
          </a:p>
          <a:p>
            <a:endParaRPr lang="en-US"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3381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5/14/2022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0697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2413" y="1905000"/>
            <a:ext cx="9144000" cy="2667000"/>
          </a:xfrm>
        </p:spPr>
        <p:txBody>
          <a:bodyPr>
            <a:noAutofit/>
          </a:bodyPr>
          <a:lstStyle>
            <a:lvl1pPr>
              <a:defRPr sz="5400">
                <a:latin typeface="Verdana" panose="020B0604030504040204" pitchFamily="34" charset="0"/>
                <a:ea typeface="Verdana" panose="020B0604030504040204" pitchFamily="34" charset="0"/>
                <a:cs typeface="Tahoma" panose="020B0604030504040204" pitchFamily="34" charset="0"/>
              </a:defRPr>
            </a:lvl1pPr>
          </a:lstStyle>
          <a:p>
            <a:r>
              <a:rPr lang="en-US" dirty="0"/>
              <a:t>Kubernetes Master</a:t>
            </a:r>
            <a:endParaRPr dirty="0"/>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accent4">
                    <a:lumMod val="40000"/>
                    <a:lumOff val="60000"/>
                  </a:schemeClr>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5/14/2022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5/14/2022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877" y="620429"/>
            <a:ext cx="11303525" cy="415687"/>
          </a:xfrm>
        </p:spPr>
        <p:txBody>
          <a:bodyPr wrap="square" lIns="0" tIns="0" rIns="0" bIns="0">
            <a:spAutoFit/>
          </a:bodyPr>
          <a:lstStyle>
            <a:lvl1pPr>
              <a:lnSpc>
                <a:spcPts val="3136"/>
              </a:lnSpc>
              <a:defRPr sz="3920" strike="noStrike">
                <a:solidFill>
                  <a:schemeClr val="tx1"/>
                </a:solidFill>
              </a:defRPr>
            </a:lvl1pPr>
          </a:lstStyle>
          <a:p>
            <a:r>
              <a:rPr lang="en-US"/>
              <a:t>Title</a:t>
            </a:r>
          </a:p>
        </p:txBody>
      </p:sp>
    </p:spTree>
    <p:extLst>
      <p:ext uri="{BB962C8B-B14F-4D97-AF65-F5344CB8AC3E}">
        <p14:creationId xmlns:p14="http://schemas.microsoft.com/office/powerpoint/2010/main" val="4101941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651" y="2658194"/>
            <a:ext cx="11303525" cy="603538"/>
          </a:xfrm>
        </p:spPr>
        <p:txBody>
          <a:bodyPr wrap="square" lIns="0" tIns="0" rIns="0" bIns="0">
            <a:spAutoFit/>
          </a:bodyPr>
          <a:lstStyle>
            <a:lvl1pPr>
              <a:lnSpc>
                <a:spcPct val="100000"/>
              </a:lnSpc>
              <a:defRPr sz="3919" strike="noStrike">
                <a:solidFill>
                  <a:schemeClr val="tx1"/>
                </a:solidFill>
              </a:defRPr>
            </a:lvl1pPr>
          </a:lstStyle>
          <a:p>
            <a:r>
              <a:rPr lang="en-US"/>
              <a:t>Title</a:t>
            </a:r>
          </a:p>
        </p:txBody>
      </p:sp>
    </p:spTree>
    <p:extLst>
      <p:ext uri="{BB962C8B-B14F-4D97-AF65-F5344CB8AC3E}">
        <p14:creationId xmlns:p14="http://schemas.microsoft.com/office/powerpoint/2010/main" val="29932477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237" y="1434370"/>
            <a:ext cx="11015651" cy="1702004"/>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7709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dirty="0"/>
              <a:t>Click to edit Master title style</a:t>
            </a:r>
            <a:endParaRPr dirty="0"/>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1pPr>
              <a:defRPr>
                <a:solidFill>
                  <a:schemeClr val="accent4">
                    <a:lumMod val="40000"/>
                    <a:lumOff val="60000"/>
                  </a:schemeClr>
                </a:solidFill>
              </a:defRPr>
            </a:lvl1pPr>
            <a:lvl2pPr marL="548640">
              <a:defRPr>
                <a:solidFill>
                  <a:schemeClr val="accent4">
                    <a:lumMod val="40000"/>
                    <a:lumOff val="60000"/>
                  </a:schemeClr>
                </a:solidFill>
              </a:defRPr>
            </a:lvl2pPr>
            <a:lvl3pPr marL="777240">
              <a:defRPr>
                <a:solidFill>
                  <a:schemeClr val="accent4">
                    <a:lumMod val="40000"/>
                    <a:lumOff val="60000"/>
                  </a:schemeClr>
                </a:solidFill>
              </a:defRPr>
            </a:lvl3pPr>
            <a:lvl4pPr marL="1005840">
              <a:defRPr>
                <a:solidFill>
                  <a:schemeClr val="accent4">
                    <a:lumMod val="40000"/>
                    <a:lumOff val="60000"/>
                  </a:schemeClr>
                </a:solidFill>
              </a:defRPr>
            </a:lvl4pPr>
            <a:lvl5pPr marL="1234440">
              <a:defRPr>
                <a:solidFill>
                  <a:schemeClr val="accent4">
                    <a:lumMod val="40000"/>
                    <a:lumOff val="60000"/>
                  </a:schemeClr>
                </a:solidFill>
              </a:defRPr>
            </a:lvl5pPr>
            <a:lvl6pPr marL="1463040">
              <a:defRPr baseline="0"/>
            </a:lvl6pPr>
            <a:lvl7pPr marL="1691640">
              <a:defRPr baseline="0"/>
            </a:lvl7pPr>
            <a:lvl8pPr marL="1920240">
              <a:defRPr baseline="0"/>
            </a:lvl8pPr>
            <a:lvl9pPr marL="2148840">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5/14/2022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dirty="0"/>
              <a:t>Click to edit Master title style</a:t>
            </a:r>
            <a:endParaRPr dirty="0"/>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accent4">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5/14/2022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5/14/2022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5/14/2022</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5/14/2022</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5/14/2022</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5/14/2022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5/14/2022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extLst>
              <a:ext uri="{BEBA8EAE-BF5A-486C-A8C5-ECC9F3942E4B}">
                <a14:imgProps xmlns:a14="http://schemas.microsoft.com/office/drawing/2010/main">
                  <a14:imgLayer r:embed="rId17">
                    <a14:imgEffect>
                      <a14:sharpenSoften amount="-85000"/>
                    </a14:imgEffect>
                    <a14:imgEffect>
                      <a14:saturation sat="66000"/>
                    </a14:imgEffect>
                    <a14:imgEffect>
                      <a14:brightnessContrast bright="-4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accent4">
                    <a:lumMod val="40000"/>
                    <a:lumOff val="60000"/>
                  </a:schemeClr>
                </a:solidFill>
                <a:latin typeface="Calibri" panose="020F0502020204030204" pitchFamily="34" charset="0"/>
                <a:cs typeface="Calibri" panose="020F0502020204030204" pitchFamily="34" charset="0"/>
              </a:defRPr>
            </a:lvl1pPr>
          </a:lstStyle>
          <a:p>
            <a:endParaRPr lang="en-US" dirty="0">
              <a:solidFill>
                <a:schemeClr val="accent4">
                  <a:lumMod val="40000"/>
                  <a:lumOff val="60000"/>
                </a:schemeClr>
              </a:solidFill>
            </a:endParaRPr>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accent4">
                    <a:lumMod val="40000"/>
                    <a:lumOff val="60000"/>
                  </a:schemeClr>
                </a:solidFill>
                <a:latin typeface="Calibri" panose="020F0502020204030204" pitchFamily="34" charset="0"/>
                <a:cs typeface="Calibri" panose="020F0502020204030204" pitchFamily="34" charset="0"/>
              </a:defRPr>
            </a:lvl1pPr>
          </a:lstStyle>
          <a:p>
            <a:fld id="{9AFE8FB1-0A7A-443E-AAF7-31D4FA1AA312}" type="datetimeFigureOut">
              <a:rPr lang="en-US" smtClean="0"/>
              <a:pPr/>
              <a:t>5/14/2022</a:t>
            </a:fld>
            <a:endParaRPr lang="en-US" dirty="0">
              <a:solidFill>
                <a:schemeClr val="accent4">
                  <a:lumMod val="40000"/>
                  <a:lumOff val="60000"/>
                </a:schemeClr>
              </a:solidFill>
            </a:endParaRPr>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dirty="0"/>
          </a:p>
        </p:txBody>
      </p:sp>
      <p:pic>
        <p:nvPicPr>
          <p:cNvPr id="8" name="Picture 7" descr="ayti.tech logo">
            <a:extLst>
              <a:ext uri="{FF2B5EF4-FFF2-40B4-BE49-F238E27FC236}">
                <a16:creationId xmlns:a16="http://schemas.microsoft.com/office/drawing/2014/main" id="{527763DD-586F-45E6-B2F9-E4C4F147889C}"/>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623" y="6344175"/>
            <a:ext cx="1557908" cy="389477"/>
          </a:xfrm>
          <a:prstGeom prst="rect">
            <a:avLst/>
          </a:prstGeom>
        </p:spPr>
      </p:pic>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kern="1200">
          <a:solidFill>
            <a:schemeClr val="accent4">
              <a:lumMod val="20000"/>
              <a:lumOff val="80000"/>
            </a:schemeClr>
          </a:solidFill>
          <a:latin typeface="Verdana" panose="020B0604030504040204" pitchFamily="34" charset="0"/>
          <a:ea typeface="Verdana" panose="020B0604030504040204" pitchFamily="34" charset="0"/>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accent4">
              <a:lumMod val="40000"/>
              <a:lumOff val="60000"/>
            </a:schemeClr>
          </a:solidFill>
          <a:latin typeface="Calibri" panose="020F0502020204030204" pitchFamily="34" charset="0"/>
          <a:ea typeface="+mn-ea"/>
          <a:cs typeface="Calibri" panose="020F0502020204030204" pitchFamily="34" charset="0"/>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accent4">
              <a:lumMod val="40000"/>
              <a:lumOff val="60000"/>
            </a:schemeClr>
          </a:solidFill>
          <a:latin typeface="Calibri" panose="020F0502020204030204" pitchFamily="34" charset="0"/>
          <a:ea typeface="+mn-ea"/>
          <a:cs typeface="Calibri" panose="020F0502020204030204" pitchFamily="34" charset="0"/>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accent4">
              <a:lumMod val="40000"/>
              <a:lumOff val="60000"/>
            </a:schemeClr>
          </a:solidFill>
          <a:latin typeface="Calibri" panose="020F0502020204030204" pitchFamily="34" charset="0"/>
          <a:ea typeface="+mn-ea"/>
          <a:cs typeface="Calibri" panose="020F0502020204030204" pitchFamily="34" charset="0"/>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accent4">
              <a:lumMod val="40000"/>
              <a:lumOff val="60000"/>
            </a:schemeClr>
          </a:solidFill>
          <a:latin typeface="Calibri" panose="020F0502020204030204" pitchFamily="34" charset="0"/>
          <a:ea typeface="+mn-ea"/>
          <a:cs typeface="Calibri" panose="020F0502020204030204" pitchFamily="34" charset="0"/>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accent4">
              <a:lumMod val="40000"/>
              <a:lumOff val="60000"/>
            </a:schemeClr>
          </a:solidFill>
          <a:latin typeface="Calibri" panose="020F0502020204030204" pitchFamily="34" charset="0"/>
          <a:ea typeface="+mn-ea"/>
          <a:cs typeface="Calibri" panose="020F0502020204030204" pitchFamily="34" charset="0"/>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jpg"/><Relationship Id="rId39" Type="http://schemas.openxmlformats.org/officeDocument/2006/relationships/image" Target="../media/image79.svg"/><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8.png"/><Relationship Id="rId12" Type="http://schemas.openxmlformats.org/officeDocument/2006/relationships/image" Target="../media/image52.jpg"/><Relationship Id="rId17" Type="http://schemas.openxmlformats.org/officeDocument/2006/relationships/image" Target="../media/image57.jpg"/><Relationship Id="rId25" Type="http://schemas.openxmlformats.org/officeDocument/2006/relationships/image" Target="../media/image65.jpg"/><Relationship Id="rId33" Type="http://schemas.openxmlformats.org/officeDocument/2006/relationships/image" Target="../media/image73.png"/><Relationship Id="rId38"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jpg"/><Relationship Id="rId37" Type="http://schemas.openxmlformats.org/officeDocument/2006/relationships/image" Target="../media/image77.png"/><Relationship Id="rId40" Type="http://schemas.openxmlformats.org/officeDocument/2006/relationships/image" Target="../media/image80.png"/><Relationship Id="rId5" Type="http://schemas.openxmlformats.org/officeDocument/2006/relationships/image" Target="../media/image46.png"/><Relationship Id="rId15" Type="http://schemas.openxmlformats.org/officeDocument/2006/relationships/image" Target="../media/image55.jpg"/><Relationship Id="rId23" Type="http://schemas.openxmlformats.org/officeDocument/2006/relationships/image" Target="../media/image63.pn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jp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 Id="rId8" Type="http://schemas.microsoft.com/office/2007/relationships/hdphoto" Target="../media/hdphoto3.wdp"/><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9.xml"/><Relationship Id="rId5" Type="http://schemas.openxmlformats.org/officeDocument/2006/relationships/hyperlink" Target="https://ozgurozturk.net/"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1.svg"/><Relationship Id="rId1" Type="http://schemas.openxmlformats.org/officeDocument/2006/relationships/slideLayout" Target="../slideLayouts/slideLayout4.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23.svg"/><Relationship Id="rId2" Type="http://schemas.openxmlformats.org/officeDocument/2006/relationships/image" Target="../media/image18.png"/><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1.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sv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docker.com/brand-guidelines" TargetMode="External"/><Relationship Id="rId18" Type="http://schemas.openxmlformats.org/officeDocument/2006/relationships/image" Target="../media/image39.png"/><Relationship Id="rId3" Type="http://schemas.openxmlformats.org/officeDocument/2006/relationships/image" Target="../media/image20.png"/><Relationship Id="rId21" Type="http://schemas.openxmlformats.org/officeDocument/2006/relationships/hyperlink" Target="http://www.pngall.com/github-png" TargetMode="External"/><Relationship Id="rId7" Type="http://schemas.openxmlformats.org/officeDocument/2006/relationships/hyperlink" Target="https://pixabay.com/en/coding-computer-computer-user-pc-1294361/" TargetMode="External"/><Relationship Id="rId12" Type="http://schemas.openxmlformats.org/officeDocument/2006/relationships/image" Target="../media/image36.png"/><Relationship Id="rId17" Type="http://schemas.openxmlformats.org/officeDocument/2006/relationships/hyperlink" Target="https://en.wikipedia.org/wiki/Chef_(software)" TargetMode="External"/><Relationship Id="rId2" Type="http://schemas.openxmlformats.org/officeDocument/2006/relationships/image" Target="../media/image7.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hyperlink" Target="https://www.yosoytumadre.com/category/ystm/" TargetMode="External"/><Relationship Id="rId5" Type="http://schemas.openxmlformats.org/officeDocument/2006/relationships/image" Target="../media/image34.png"/><Relationship Id="rId15" Type="http://schemas.openxmlformats.org/officeDocument/2006/relationships/hyperlink" Target="https://commons.wikimedia.org/wiki/File:Jenkins_logo.svg" TargetMode="External"/><Relationship Id="rId23" Type="http://schemas.openxmlformats.org/officeDocument/2006/relationships/hyperlink" Target="https://about.gitlab.com/features/gitlab-ci-cd/" TargetMode="External"/><Relationship Id="rId10" Type="http://schemas.openxmlformats.org/officeDocument/2006/relationships/image" Target="../media/image35.png"/><Relationship Id="rId19" Type="http://schemas.openxmlformats.org/officeDocument/2006/relationships/hyperlink" Target="https://es.wikipedia.org/wiki/Ansible_(software)" TargetMode="External"/><Relationship Id="rId4" Type="http://schemas.openxmlformats.org/officeDocument/2006/relationships/image" Target="../media/image21.svg"/><Relationship Id="rId9" Type="http://schemas.openxmlformats.org/officeDocument/2006/relationships/image" Target="../media/image23.svg"/><Relationship Id="rId14" Type="http://schemas.openxmlformats.org/officeDocument/2006/relationships/image" Target="../media/image37.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DevOps </a:t>
            </a:r>
            <a:r>
              <a:rPr lang="en-US" sz="4000" dirty="0" err="1"/>
              <a:t>Nedir</a:t>
            </a:r>
            <a:r>
              <a:rPr lang="en-US" sz="4000" dirty="0"/>
              <a:t> ve Ne </a:t>
            </a:r>
            <a:r>
              <a:rPr lang="en-US" sz="4000" dirty="0" err="1"/>
              <a:t>Değildir</a:t>
            </a:r>
            <a:r>
              <a:rPr lang="en-US" sz="4000" dirty="0"/>
              <a:t>?</a:t>
            </a:r>
          </a:p>
        </p:txBody>
      </p:sp>
      <p:sp>
        <p:nvSpPr>
          <p:cNvPr id="3" name="Subtitle 2"/>
          <p:cNvSpPr>
            <a:spLocks noGrp="1"/>
          </p:cNvSpPr>
          <p:nvPr>
            <p:ph type="subTitle" idx="1"/>
          </p:nvPr>
        </p:nvSpPr>
        <p:spPr/>
        <p:txBody>
          <a:bodyPr/>
          <a:lstStyle/>
          <a:p>
            <a:r>
              <a:rPr lang="en-US" dirty="0"/>
              <a:t>DevOps </a:t>
            </a:r>
            <a:r>
              <a:rPr lang="en-US" dirty="0" err="1"/>
              <a:t>alanında</a:t>
            </a:r>
            <a:r>
              <a:rPr lang="en-US" dirty="0"/>
              <a:t> </a:t>
            </a:r>
            <a:r>
              <a:rPr lang="en-US" dirty="0" err="1"/>
              <a:t>bilinmesi</a:t>
            </a:r>
            <a:r>
              <a:rPr lang="en-US" dirty="0"/>
              <a:t> </a:t>
            </a:r>
            <a:r>
              <a:rPr lang="en-US" dirty="0" err="1"/>
              <a:t>gereken</a:t>
            </a:r>
            <a:r>
              <a:rPr lang="en-US" dirty="0"/>
              <a:t> </a:t>
            </a:r>
            <a:r>
              <a:rPr lang="en-US" dirty="0" err="1"/>
              <a:t>önemli</a:t>
            </a:r>
            <a:r>
              <a:rPr lang="en-US" dirty="0"/>
              <a:t> </a:t>
            </a:r>
            <a:r>
              <a:rPr lang="en-US" dirty="0" err="1"/>
              <a:t>konseptler</a:t>
            </a:r>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823" y="291219"/>
            <a:ext cx="11649500" cy="553854"/>
          </a:xfrm>
        </p:spPr>
        <p:txBody>
          <a:bodyPr/>
          <a:lstStyle/>
          <a:p>
            <a:r>
              <a:rPr lang="en-US" dirty="0" err="1"/>
              <a:t>Uygulamaları</a:t>
            </a:r>
            <a:r>
              <a:rPr lang="en-US" dirty="0"/>
              <a:t> </a:t>
            </a:r>
            <a:r>
              <a:rPr lang="en-US" dirty="0" err="1"/>
              <a:t>oluşturma</a:t>
            </a:r>
            <a:r>
              <a:rPr lang="en-US" dirty="0"/>
              <a:t> </a:t>
            </a:r>
            <a:r>
              <a:rPr lang="en-US" dirty="0" err="1"/>
              <a:t>şeklimiz</a:t>
            </a:r>
            <a:r>
              <a:rPr lang="en-US" dirty="0"/>
              <a:t> </a:t>
            </a:r>
            <a:r>
              <a:rPr lang="en-US" dirty="0" err="1"/>
              <a:t>değişti</a:t>
            </a:r>
            <a:endParaRPr lang="en-US" dirty="0"/>
          </a:p>
        </p:txBody>
      </p:sp>
      <p:grpSp>
        <p:nvGrpSpPr>
          <p:cNvPr id="6" name="Group 5">
            <a:extLst>
              <a:ext uri="{FF2B5EF4-FFF2-40B4-BE49-F238E27FC236}">
                <a16:creationId xmlns:a16="http://schemas.microsoft.com/office/drawing/2014/main" id="{3987CD20-DCCA-458C-A1F5-B66BAFD976AE}"/>
              </a:ext>
            </a:extLst>
          </p:cNvPr>
          <p:cNvGrpSpPr/>
          <p:nvPr/>
        </p:nvGrpSpPr>
        <p:grpSpPr>
          <a:xfrm>
            <a:off x="894023" y="1068867"/>
            <a:ext cx="10400779" cy="2510574"/>
            <a:chOff x="892779" y="1232507"/>
            <a:chExt cx="10406439" cy="2511941"/>
          </a:xfrm>
        </p:grpSpPr>
        <p:sp>
          <p:nvSpPr>
            <p:cNvPr id="235" name="Rectangle 234"/>
            <p:cNvSpPr/>
            <p:nvPr/>
          </p:nvSpPr>
          <p:spPr bwMode="auto">
            <a:xfrm>
              <a:off x="892779" y="1232507"/>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2696" fontAlgn="base">
                <a:spcBef>
                  <a:spcPct val="0"/>
                </a:spcBef>
                <a:spcAft>
                  <a:spcPts val="800"/>
                </a:spcAft>
                <a:defRPr/>
              </a:pPr>
              <a:r>
                <a:rPr lang="en-US" sz="3199" kern="0" dirty="0" err="1">
                  <a:latin typeface="+mj-lt"/>
                  <a:ea typeface="Segoe UI" pitchFamily="34" charset="0"/>
                  <a:cs typeface="Segoe UI" pitchFamily="34" charset="0"/>
                </a:rPr>
                <a:t>Geçmiş</a:t>
              </a:r>
              <a:endParaRPr lang="en-US" sz="3199" kern="0" dirty="0">
                <a:latin typeface="+mj-lt"/>
                <a:ea typeface="Segoe UI" pitchFamily="34" charset="0"/>
                <a:cs typeface="Segoe UI" pitchFamily="34" charset="0"/>
              </a:endParaRPr>
            </a:p>
            <a:p>
              <a:pPr algn="r" defTabSz="912696" fontAlgn="base">
                <a:spcAft>
                  <a:spcPct val="0"/>
                </a:spcAft>
                <a:defRPr/>
              </a:pPr>
              <a:r>
                <a:rPr lang="en-US" sz="1600" kern="0" dirty="0" err="1">
                  <a:latin typeface="Segoe UI Semibold" panose="020B0702040204020203" pitchFamily="34" charset="0"/>
                  <a:ea typeface="Segoe UI" pitchFamily="34" charset="0"/>
                  <a:cs typeface="Segoe UI Semibold" panose="020B0702040204020203" pitchFamily="34" charset="0"/>
                </a:rPr>
                <a:t>Oluşturma</a:t>
              </a:r>
              <a:r>
                <a:rPr lang="en-US" sz="1600" kern="0" dirty="0">
                  <a:latin typeface="Segoe UI Semibold" panose="020B0702040204020203" pitchFamily="34" charset="0"/>
                  <a:ea typeface="Segoe UI" pitchFamily="34" charset="0"/>
                  <a:cs typeface="Segoe UI Semibold" panose="020B0702040204020203" pitchFamily="34" charset="0"/>
                </a:rPr>
                <a:t> </a:t>
              </a:r>
              <a:r>
                <a:rPr lang="en-US" sz="1600" kern="0" dirty="0" err="1">
                  <a:latin typeface="Segoe UI Semibold" panose="020B0702040204020203" pitchFamily="34" charset="0"/>
                  <a:ea typeface="Segoe UI" pitchFamily="34" charset="0"/>
                  <a:cs typeface="Segoe UI Semibold" panose="020B0702040204020203" pitchFamily="34" charset="0"/>
                </a:rPr>
                <a:t>süreci</a:t>
              </a:r>
              <a:r>
                <a:rPr lang="en-US" sz="1600" kern="0" dirty="0">
                  <a:latin typeface="Segoe UI Semibold" panose="020B0702040204020203" pitchFamily="34" charset="0"/>
                  <a:ea typeface="Segoe UI" pitchFamily="34" charset="0"/>
                  <a:cs typeface="Segoe UI Semibold" panose="020B0702040204020203" pitchFamily="34" charset="0"/>
                </a:rPr>
                <a:t> </a:t>
              </a:r>
              <a:r>
                <a:rPr lang="en-US" sz="1600" kern="0" dirty="0" err="1">
                  <a:latin typeface="Segoe UI Semibold" panose="020B0702040204020203" pitchFamily="34" charset="0"/>
                  <a:ea typeface="Segoe UI" pitchFamily="34" charset="0"/>
                  <a:cs typeface="Segoe UI Semibold" panose="020B0702040204020203" pitchFamily="34" charset="0"/>
                </a:rPr>
                <a:t>uzun</a:t>
              </a:r>
              <a:endParaRPr lang="en-US" sz="1600" kern="0" dirty="0">
                <a:latin typeface="Segoe UI Semibold" panose="020B0702040204020203" pitchFamily="34" charset="0"/>
                <a:ea typeface="Segoe UI" pitchFamily="34" charset="0"/>
                <a:cs typeface="Segoe UI Semibold" panose="020B0702040204020203" pitchFamily="34" charset="0"/>
              </a:endParaRPr>
            </a:p>
            <a:p>
              <a:pPr algn="r" defTabSz="912696" fontAlgn="base">
                <a:spcBef>
                  <a:spcPts val="471"/>
                </a:spcBef>
                <a:spcAft>
                  <a:spcPct val="0"/>
                </a:spcAft>
                <a:defRPr/>
              </a:pPr>
              <a:r>
                <a:rPr lang="en-US" sz="1600" kern="0" dirty="0">
                  <a:latin typeface="Segoe UI Semibold" panose="020B0702040204020203" pitchFamily="34" charset="0"/>
                  <a:ea typeface="Segoe UI" pitchFamily="34" charset="0"/>
                  <a:cs typeface="Segoe UI Semibold" panose="020B0702040204020203" pitchFamily="34" charset="0"/>
                </a:rPr>
                <a:t>Monolithic </a:t>
              </a:r>
              <a:r>
                <a:rPr lang="en-US" sz="1600" kern="0" dirty="0" err="1">
                  <a:latin typeface="Segoe UI Semibold" panose="020B0702040204020203" pitchFamily="34" charset="0"/>
                  <a:ea typeface="Segoe UI" pitchFamily="34" charset="0"/>
                  <a:cs typeface="Segoe UI Semibold" panose="020B0702040204020203" pitchFamily="34" charset="0"/>
                </a:rPr>
                <a:t>uygulamalar</a:t>
              </a:r>
              <a:endParaRPr lang="en-US" sz="1600" kern="0" dirty="0">
                <a:latin typeface="Segoe UI Semibold" panose="020B0702040204020203" pitchFamily="34" charset="0"/>
                <a:ea typeface="Segoe UI" pitchFamily="34" charset="0"/>
                <a:cs typeface="Segoe UI Semibold" panose="020B0702040204020203" pitchFamily="34" charset="0"/>
              </a:endParaRPr>
            </a:p>
            <a:p>
              <a:pPr algn="r" defTabSz="912696" fontAlgn="base">
                <a:spcBef>
                  <a:spcPts val="471"/>
                </a:spcBef>
                <a:spcAft>
                  <a:spcPct val="0"/>
                </a:spcAft>
                <a:defRPr/>
              </a:pPr>
              <a:r>
                <a:rPr lang="en-US" sz="1600" kern="0" dirty="0">
                  <a:latin typeface="Segoe UI Semibold" panose="020B0702040204020203" pitchFamily="34" charset="0"/>
                  <a:ea typeface="Segoe UI" pitchFamily="34" charset="0"/>
                  <a:cs typeface="Segoe UI Semibold" panose="020B0702040204020203" pitchFamily="34" charset="0"/>
                </a:rPr>
                <a:t>Servers and VMs</a:t>
              </a:r>
            </a:p>
            <a:p>
              <a:pPr algn="r" defTabSz="912696" fontAlgn="base">
                <a:spcBef>
                  <a:spcPts val="471"/>
                </a:spcBef>
                <a:spcAft>
                  <a:spcPct val="0"/>
                </a:spcAft>
                <a:defRPr/>
              </a:pPr>
              <a:r>
                <a:rPr lang="en-US" sz="1600" kern="0" dirty="0">
                  <a:latin typeface="Segoe UI Semibold" panose="020B0702040204020203" pitchFamily="34" charset="0"/>
                  <a:ea typeface="Segoe UI" pitchFamily="34" charset="0"/>
                  <a:cs typeface="Segoe UI Semibold" panose="020B0702040204020203" pitchFamily="34" charset="0"/>
                </a:rPr>
                <a:t>Data </a:t>
              </a:r>
              <a:r>
                <a:rPr lang="en-US" sz="1600" kern="0" dirty="0" err="1">
                  <a:latin typeface="Segoe UI Semibold" panose="020B0702040204020203" pitchFamily="34" charset="0"/>
                  <a:ea typeface="Segoe UI" pitchFamily="34" charset="0"/>
                  <a:cs typeface="Segoe UI Semibold" panose="020B0702040204020203" pitchFamily="34" charset="0"/>
                </a:rPr>
                <a:t>az</a:t>
              </a:r>
              <a:r>
                <a:rPr lang="en-US" sz="1600" kern="0" dirty="0">
                  <a:latin typeface="Segoe UI Semibold" panose="020B0702040204020203" pitchFamily="34" charset="0"/>
                  <a:ea typeface="Segoe UI" pitchFamily="34" charset="0"/>
                  <a:cs typeface="Segoe UI Semibold" panose="020B0702040204020203" pitchFamily="34" charset="0"/>
                </a:rPr>
                <a:t> </a:t>
              </a:r>
              <a:r>
                <a:rPr lang="en-US" sz="1600" kern="0" dirty="0" err="1">
                  <a:latin typeface="Segoe UI Semibold" panose="020B0702040204020203" pitchFamily="34" charset="0"/>
                  <a:ea typeface="Segoe UI" pitchFamily="34" charset="0"/>
                  <a:cs typeface="Segoe UI Semibold" panose="020B0702040204020203" pitchFamily="34" charset="0"/>
                </a:rPr>
                <a:t>önemli</a:t>
              </a:r>
              <a:endParaRPr lang="en-US" sz="1600" kern="0" dirty="0">
                <a:latin typeface="Segoe UI Semibold" panose="020B0702040204020203" pitchFamily="34" charset="0"/>
                <a:ea typeface="Segoe UI" pitchFamily="34" charset="0"/>
                <a:cs typeface="Segoe UI Semibold" panose="020B0702040204020203" pitchFamily="34" charset="0"/>
              </a:endParaRPr>
            </a:p>
            <a:p>
              <a:pPr algn="r" defTabSz="912696" fontAlgn="base">
                <a:spcBef>
                  <a:spcPts val="471"/>
                </a:spcBef>
                <a:spcAft>
                  <a:spcPct val="0"/>
                </a:spcAft>
                <a:defRPr/>
              </a:pPr>
              <a:r>
                <a:rPr lang="en-US" sz="1600" kern="0" dirty="0">
                  <a:latin typeface="Segoe UI Semibold" panose="020B0702040204020203" pitchFamily="34" charset="0"/>
                  <a:ea typeface="Segoe UI" pitchFamily="34" charset="0"/>
                  <a:cs typeface="Segoe UI Semibold" panose="020B0702040204020203" pitchFamily="34" charset="0"/>
                </a:rPr>
                <a:t>Desktop</a:t>
              </a:r>
            </a:p>
            <a:p>
              <a:pPr algn="r" defTabSz="912696" fontAlgn="base">
                <a:spcBef>
                  <a:spcPts val="471"/>
                </a:spcBef>
                <a:spcAft>
                  <a:spcPct val="0"/>
                </a:spcAft>
                <a:defRPr/>
              </a:pPr>
              <a:r>
                <a:rPr lang="en-US" sz="1600" kern="0" dirty="0" err="1">
                  <a:latin typeface="Segoe UI Semibold" panose="020B0702040204020203" pitchFamily="34" charset="0"/>
                  <a:ea typeface="Segoe UI" pitchFamily="34" charset="0"/>
                  <a:cs typeface="Segoe UI Semibold" panose="020B0702040204020203" pitchFamily="34" charset="0"/>
                </a:rPr>
                <a:t>Ayrı</a:t>
              </a:r>
              <a:r>
                <a:rPr lang="en-US" sz="1600" kern="0" dirty="0">
                  <a:latin typeface="Segoe UI Semibold" panose="020B0702040204020203" pitchFamily="34" charset="0"/>
                  <a:ea typeface="Segoe UI" pitchFamily="34" charset="0"/>
                  <a:cs typeface="Segoe UI Semibold" panose="020B0702040204020203" pitchFamily="34" charset="0"/>
                </a:rPr>
                <a:t> </a:t>
              </a:r>
              <a:r>
                <a:rPr lang="en-US" sz="1600" kern="0" dirty="0" err="1">
                  <a:latin typeface="Segoe UI Semibold" panose="020B0702040204020203" pitchFamily="34" charset="0"/>
                  <a:ea typeface="Segoe UI" pitchFamily="34" charset="0"/>
                  <a:cs typeface="Segoe UI Semibold" panose="020B0702040204020203" pitchFamily="34" charset="0"/>
                </a:rPr>
                <a:t>yazılım-operasyon-altyapı</a:t>
              </a:r>
              <a:r>
                <a:rPr lang="en-US" sz="1600" kern="0" dirty="0">
                  <a:latin typeface="Segoe UI Semibold" panose="020B0702040204020203" pitchFamily="34" charset="0"/>
                  <a:ea typeface="Segoe UI" pitchFamily="34" charset="0"/>
                  <a:cs typeface="Segoe UI Semibold" panose="020B0702040204020203" pitchFamily="34" charset="0"/>
                </a:rPr>
                <a:t> </a:t>
              </a:r>
              <a:r>
                <a:rPr lang="en-US" sz="1600" kern="0" dirty="0" err="1">
                  <a:latin typeface="Segoe UI Semibold" panose="020B0702040204020203" pitchFamily="34" charset="0"/>
                  <a:ea typeface="Segoe UI" pitchFamily="34" charset="0"/>
                  <a:cs typeface="Segoe UI Semibold" panose="020B0702040204020203" pitchFamily="34" charset="0"/>
                </a:rPr>
                <a:t>ekipleri</a:t>
              </a:r>
              <a:endParaRPr lang="en-US" sz="1600" kern="0" dirty="0">
                <a:latin typeface="Segoe UI Semibold" panose="020B0702040204020203" pitchFamily="34" charset="0"/>
                <a:ea typeface="Segoe UI" pitchFamily="34" charset="0"/>
                <a:cs typeface="Segoe UI Semibold" panose="020B0702040204020203" pitchFamily="34" charset="0"/>
              </a:endParaRPr>
            </a:p>
          </p:txBody>
        </p:sp>
        <p:sp>
          <p:nvSpPr>
            <p:cNvPr id="236" name="Rectangle 235"/>
            <p:cNvSpPr/>
            <p:nvPr/>
          </p:nvSpPr>
          <p:spPr bwMode="auto">
            <a:xfrm>
              <a:off x="6349250" y="1237828"/>
              <a:ext cx="4949968" cy="23941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2696" fontAlgn="base">
                <a:spcBef>
                  <a:spcPct val="0"/>
                </a:spcBef>
                <a:spcAft>
                  <a:spcPts val="800"/>
                </a:spcAft>
                <a:defRPr/>
              </a:pPr>
              <a:r>
                <a:rPr lang="en-US" sz="3199" kern="0" dirty="0" err="1">
                  <a:solidFill>
                    <a:schemeClr val="accent2"/>
                  </a:solidFill>
                  <a:latin typeface="+mj-lt"/>
                  <a:cs typeface="Segoe UI" pitchFamily="34" charset="0"/>
                </a:rPr>
                <a:t>Günümüz</a:t>
              </a:r>
              <a:endParaRPr lang="en-US" sz="3199" kern="0" dirty="0">
                <a:solidFill>
                  <a:schemeClr val="accent2"/>
                </a:solidFill>
                <a:latin typeface="+mj-lt"/>
                <a:cs typeface="Segoe UI" pitchFamily="34" charset="0"/>
              </a:endParaRPr>
            </a:p>
            <a:p>
              <a:pPr defTabSz="912696" fontAlgn="base">
                <a:spcAft>
                  <a:spcPct val="0"/>
                </a:spcAft>
                <a:defRPr/>
              </a:pPr>
              <a:r>
                <a:rPr lang="en-US" sz="1600" kern="0" dirty="0" err="1">
                  <a:solidFill>
                    <a:schemeClr val="accent2"/>
                  </a:solidFill>
                  <a:latin typeface="Segoe UI Semibold" panose="020B0702040204020203" pitchFamily="34" charset="0"/>
                  <a:cs typeface="Segoe UI Semibold" panose="020B0702040204020203" pitchFamily="34" charset="0"/>
                </a:rPr>
                <a:t>Sürekli</a:t>
              </a:r>
              <a:r>
                <a:rPr lang="en-US" sz="1600" kern="0" dirty="0">
                  <a:solidFill>
                    <a:schemeClr val="accent2"/>
                  </a:solidFill>
                  <a:latin typeface="Segoe UI Semibold" panose="020B0702040204020203" pitchFamily="34" charset="0"/>
                  <a:cs typeface="Segoe UI Semibold" panose="020B0702040204020203" pitchFamily="34" charset="0"/>
                </a:rPr>
                <a:t> </a:t>
              </a:r>
              <a:r>
                <a:rPr lang="en-US" sz="1600" kern="0" dirty="0" err="1">
                  <a:solidFill>
                    <a:schemeClr val="accent2"/>
                  </a:solidFill>
                  <a:latin typeface="Segoe UI Semibold" panose="020B0702040204020203" pitchFamily="34" charset="0"/>
                  <a:cs typeface="Segoe UI Semibold" panose="020B0702040204020203" pitchFamily="34" charset="0"/>
                </a:rPr>
                <a:t>geliştirme</a:t>
              </a:r>
              <a:endParaRPr lang="en-US" sz="1600" kern="0" dirty="0">
                <a:solidFill>
                  <a:schemeClr val="accent2"/>
                </a:solidFill>
                <a:latin typeface="Segoe UI Semibold" panose="020B0702040204020203" pitchFamily="34" charset="0"/>
                <a:cs typeface="Segoe UI Semibold" panose="020B0702040204020203" pitchFamily="34" charset="0"/>
              </a:endParaRPr>
            </a:p>
            <a:p>
              <a:pPr defTabSz="912696" fontAlgn="base">
                <a:spcBef>
                  <a:spcPts val="471"/>
                </a:spcBef>
                <a:spcAft>
                  <a:spcPct val="0"/>
                </a:spcAft>
                <a:defRPr/>
              </a:pPr>
              <a:r>
                <a:rPr lang="en-US" sz="1600" kern="0" dirty="0">
                  <a:solidFill>
                    <a:schemeClr val="accent2"/>
                  </a:solidFill>
                  <a:latin typeface="Segoe UI Semibold" panose="020B0702040204020203" pitchFamily="34" charset="0"/>
                  <a:cs typeface="Segoe UI Semibold" panose="020B0702040204020203" pitchFamily="34" charset="0"/>
                </a:rPr>
                <a:t>Loosely-coupled apps, microservices ve containers</a:t>
              </a:r>
            </a:p>
            <a:p>
              <a:pPr defTabSz="912696" fontAlgn="base">
                <a:spcBef>
                  <a:spcPts val="471"/>
                </a:spcBef>
                <a:spcAft>
                  <a:spcPct val="0"/>
                </a:spcAft>
                <a:defRPr/>
              </a:pPr>
              <a:r>
                <a:rPr lang="en-US" sz="1600" kern="0" dirty="0">
                  <a:solidFill>
                    <a:schemeClr val="accent2"/>
                  </a:solidFill>
                  <a:latin typeface="Segoe UI Semibold" panose="020B0702040204020203" pitchFamily="34" charset="0"/>
                  <a:cs typeface="Segoe UI Semibold" panose="020B0702040204020203" pitchFamily="34" charset="0"/>
                </a:rPr>
                <a:t>Serverless</a:t>
              </a:r>
            </a:p>
            <a:p>
              <a:pPr defTabSz="912696" fontAlgn="base">
                <a:spcBef>
                  <a:spcPts val="471"/>
                </a:spcBef>
                <a:spcAft>
                  <a:spcPct val="0"/>
                </a:spcAft>
                <a:defRPr/>
              </a:pPr>
              <a:r>
                <a:rPr lang="en-US" sz="1600" kern="0" dirty="0">
                  <a:solidFill>
                    <a:schemeClr val="accent2"/>
                  </a:solidFill>
                  <a:latin typeface="Segoe UI Semibold" panose="020B0702040204020203" pitchFamily="34" charset="0"/>
                  <a:cs typeface="Segoe UI Semibold" panose="020B0702040204020203" pitchFamily="34" charset="0"/>
                </a:rPr>
                <a:t>Big Data</a:t>
              </a:r>
            </a:p>
            <a:p>
              <a:pPr defTabSz="912696" fontAlgn="base">
                <a:spcBef>
                  <a:spcPts val="471"/>
                </a:spcBef>
                <a:spcAft>
                  <a:spcPct val="0"/>
                </a:spcAft>
                <a:defRPr/>
              </a:pPr>
              <a:r>
                <a:rPr lang="en-US" sz="1600" kern="0" dirty="0">
                  <a:solidFill>
                    <a:schemeClr val="accent2"/>
                  </a:solidFill>
                  <a:latin typeface="Segoe UI Semibold" panose="020B0702040204020203" pitchFamily="34" charset="0"/>
                  <a:cs typeface="Segoe UI Semibold" panose="020B0702040204020203" pitchFamily="34" charset="0"/>
                </a:rPr>
                <a:t>Mobile</a:t>
              </a:r>
            </a:p>
            <a:p>
              <a:pPr defTabSz="912696" fontAlgn="base">
                <a:spcBef>
                  <a:spcPts val="471"/>
                </a:spcBef>
                <a:spcAft>
                  <a:spcPct val="0"/>
                </a:spcAft>
                <a:defRPr/>
              </a:pPr>
              <a:r>
                <a:rPr lang="en-US" sz="1600" kern="0" dirty="0" err="1">
                  <a:solidFill>
                    <a:schemeClr val="accent2"/>
                  </a:solidFill>
                  <a:latin typeface="Segoe UI Semibold" panose="020B0702040204020203" pitchFamily="34" charset="0"/>
                  <a:cs typeface="Segoe UI Semibold" panose="020B0702040204020203" pitchFamily="34" charset="0"/>
                </a:rPr>
                <a:t>Servis</a:t>
              </a:r>
              <a:r>
                <a:rPr lang="en-US" sz="1600" kern="0" dirty="0">
                  <a:solidFill>
                    <a:schemeClr val="accent2"/>
                  </a:solidFill>
                  <a:latin typeface="Segoe UI Semibold" panose="020B0702040204020203" pitchFamily="34" charset="0"/>
                  <a:cs typeface="Segoe UI Semibold" panose="020B0702040204020203" pitchFamily="34" charset="0"/>
                </a:rPr>
                <a:t> </a:t>
              </a:r>
              <a:r>
                <a:rPr lang="en-US" sz="1600" kern="0" dirty="0" err="1">
                  <a:solidFill>
                    <a:schemeClr val="accent2"/>
                  </a:solidFill>
                  <a:latin typeface="Segoe UI Semibold" panose="020B0702040204020203" pitchFamily="34" charset="0"/>
                  <a:cs typeface="Segoe UI Semibold" panose="020B0702040204020203" pitchFamily="34" charset="0"/>
                </a:rPr>
                <a:t>temelli</a:t>
              </a:r>
              <a:r>
                <a:rPr lang="en-US" sz="1600" kern="0" dirty="0">
                  <a:solidFill>
                    <a:schemeClr val="accent2"/>
                  </a:solidFill>
                  <a:latin typeface="Segoe UI Semibold" panose="020B0702040204020203" pitchFamily="34" charset="0"/>
                  <a:cs typeface="Segoe UI Semibold" panose="020B0702040204020203" pitchFamily="34" charset="0"/>
                </a:rPr>
                <a:t> DevOps </a:t>
              </a:r>
              <a:r>
                <a:rPr lang="en-US" sz="1600" kern="0" dirty="0" err="1">
                  <a:solidFill>
                    <a:schemeClr val="accent2"/>
                  </a:solidFill>
                  <a:latin typeface="Segoe UI Semibold" panose="020B0702040204020203" pitchFamily="34" charset="0"/>
                  <a:cs typeface="Segoe UI Semibold" panose="020B0702040204020203" pitchFamily="34" charset="0"/>
                </a:rPr>
                <a:t>ekipleri</a:t>
              </a:r>
              <a:endParaRPr lang="en-US" sz="1600" kern="0" dirty="0">
                <a:solidFill>
                  <a:schemeClr val="accent2"/>
                </a:solidFill>
                <a:latin typeface="Segoe UI Semibold" panose="020B0702040204020203" pitchFamily="34" charset="0"/>
                <a:cs typeface="Segoe UI Semibold" panose="020B0702040204020203" pitchFamily="34" charset="0"/>
              </a:endParaRPr>
            </a:p>
          </p:txBody>
        </p:sp>
        <p:cxnSp>
          <p:nvCxnSpPr>
            <p:cNvPr id="11" name="Straight Connector 10"/>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A5D1BAEF-0B74-4F84-B772-CECD4CAA1180}"/>
              </a:ext>
            </a:extLst>
          </p:cNvPr>
          <p:cNvSpPr txBox="1"/>
          <p:nvPr/>
        </p:nvSpPr>
        <p:spPr>
          <a:xfrm>
            <a:off x="5127058" y="5765597"/>
            <a:ext cx="1449929" cy="817885"/>
          </a:xfrm>
          <a:prstGeom prst="rect">
            <a:avLst/>
          </a:prstGeom>
          <a:noFill/>
        </p:spPr>
        <p:txBody>
          <a:bodyPr wrap="none" lIns="179137" tIns="143309" rIns="179137" bIns="143309" rtlCol="0" anchor="t">
            <a:spAutoFit/>
          </a:bodyPr>
          <a:lstStyle/>
          <a:p>
            <a:pPr algn="ctr" defTabSz="895522">
              <a:spcAft>
                <a:spcPts val="588"/>
              </a:spcAft>
              <a:defRPr/>
            </a:pPr>
            <a:r>
              <a:rPr lang="en-US" sz="1835" kern="0"/>
              <a:t>CaaS</a:t>
            </a:r>
          </a:p>
          <a:p>
            <a:pPr algn="ctr" defTabSz="895522">
              <a:spcAft>
                <a:spcPts val="588"/>
              </a:spcAft>
              <a:defRPr/>
            </a:pPr>
            <a:r>
              <a:rPr lang="en-US" sz="1100" i="1" kern="0"/>
              <a:t>Container Platform</a:t>
            </a:r>
          </a:p>
        </p:txBody>
      </p:sp>
      <p:sp>
        <p:nvSpPr>
          <p:cNvPr id="114" name="TextBox 113">
            <a:extLst>
              <a:ext uri="{FF2B5EF4-FFF2-40B4-BE49-F238E27FC236}">
                <a16:creationId xmlns:a16="http://schemas.microsoft.com/office/drawing/2014/main" id="{4AC06128-F213-4A75-A50E-EFEDAF12A2E5}"/>
              </a:ext>
            </a:extLst>
          </p:cNvPr>
          <p:cNvSpPr txBox="1"/>
          <p:nvPr/>
        </p:nvSpPr>
        <p:spPr>
          <a:xfrm>
            <a:off x="442554" y="5765597"/>
            <a:ext cx="1669483" cy="817885"/>
          </a:xfrm>
          <a:prstGeom prst="rect">
            <a:avLst/>
          </a:prstGeom>
          <a:noFill/>
        </p:spPr>
        <p:txBody>
          <a:bodyPr wrap="none" lIns="179137" tIns="143309" rIns="179137" bIns="143309" rtlCol="0" anchor="t">
            <a:spAutoFit/>
          </a:bodyPr>
          <a:lstStyle/>
          <a:p>
            <a:pPr algn="ctr" defTabSz="895522">
              <a:spcAft>
                <a:spcPts val="588"/>
              </a:spcAft>
              <a:defRPr/>
            </a:pPr>
            <a:r>
              <a:rPr lang="en-US" sz="1835" kern="0"/>
              <a:t>On-Premises</a:t>
            </a:r>
          </a:p>
          <a:p>
            <a:pPr algn="ctr" defTabSz="895522">
              <a:spcAft>
                <a:spcPts val="588"/>
              </a:spcAft>
              <a:defRPr/>
            </a:pPr>
            <a:r>
              <a:rPr lang="en-US" sz="1100" i="1" kern="0"/>
              <a:t>Infrastructure Platform</a:t>
            </a:r>
          </a:p>
        </p:txBody>
      </p:sp>
      <p:grpSp>
        <p:nvGrpSpPr>
          <p:cNvPr id="115" name="Group 114">
            <a:extLst>
              <a:ext uri="{FF2B5EF4-FFF2-40B4-BE49-F238E27FC236}">
                <a16:creationId xmlns:a16="http://schemas.microsoft.com/office/drawing/2014/main" id="{B89E0808-7101-4EF9-B405-83B279E2F7DB}"/>
              </a:ext>
            </a:extLst>
          </p:cNvPr>
          <p:cNvGrpSpPr/>
          <p:nvPr/>
        </p:nvGrpSpPr>
        <p:grpSpPr>
          <a:xfrm>
            <a:off x="901902" y="4767214"/>
            <a:ext cx="750786" cy="801193"/>
            <a:chOff x="2084593" y="2157479"/>
            <a:chExt cx="958326" cy="1022668"/>
          </a:xfrm>
        </p:grpSpPr>
        <p:grpSp>
          <p:nvGrpSpPr>
            <p:cNvPr id="116" name="Group 4">
              <a:extLst>
                <a:ext uri="{FF2B5EF4-FFF2-40B4-BE49-F238E27FC236}">
                  <a16:creationId xmlns:a16="http://schemas.microsoft.com/office/drawing/2014/main" id="{A0F1A7EB-1344-4BBE-B6B2-71BB505CAFC5}"/>
                </a:ext>
              </a:extLst>
            </p:cNvPr>
            <p:cNvGrpSpPr>
              <a:grpSpLocks noChangeAspect="1"/>
            </p:cNvGrpSpPr>
            <p:nvPr/>
          </p:nvGrpSpPr>
          <p:grpSpPr bwMode="auto">
            <a:xfrm>
              <a:off x="2084593" y="2157479"/>
              <a:ext cx="475727" cy="1022668"/>
              <a:chOff x="7" y="12"/>
              <a:chExt cx="167" cy="359"/>
            </a:xfrm>
          </p:grpSpPr>
          <p:sp>
            <p:nvSpPr>
              <p:cNvPr id="124" name="Rectangle 5">
                <a:extLst>
                  <a:ext uri="{FF2B5EF4-FFF2-40B4-BE49-F238E27FC236}">
                    <a16:creationId xmlns:a16="http://schemas.microsoft.com/office/drawing/2014/main" id="{B325CE85-31D6-4A00-8AF7-6869EB6563E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5" name="Freeform 6">
                <a:extLst>
                  <a:ext uri="{FF2B5EF4-FFF2-40B4-BE49-F238E27FC236}">
                    <a16:creationId xmlns:a16="http://schemas.microsoft.com/office/drawing/2014/main" id="{B5C6F144-DFCE-4DBB-879F-C6ACB4DBE4E9}"/>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6" name="Rectangle 7">
                <a:extLst>
                  <a:ext uri="{FF2B5EF4-FFF2-40B4-BE49-F238E27FC236}">
                    <a16:creationId xmlns:a16="http://schemas.microsoft.com/office/drawing/2014/main" id="{CAA19FCA-5EF3-4F4D-95E8-0102F992C525}"/>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7" name="Rectangle 8">
                <a:extLst>
                  <a:ext uri="{FF2B5EF4-FFF2-40B4-BE49-F238E27FC236}">
                    <a16:creationId xmlns:a16="http://schemas.microsoft.com/office/drawing/2014/main" id="{8BF57797-FB97-4A5B-9B9E-75B7A06178AA}"/>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8" name="Rectangle 9">
                <a:extLst>
                  <a:ext uri="{FF2B5EF4-FFF2-40B4-BE49-F238E27FC236}">
                    <a16:creationId xmlns:a16="http://schemas.microsoft.com/office/drawing/2014/main" id="{39897971-3F71-4EE3-AFE4-FFF599277DFC}"/>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9" name="Rectangle 10">
                <a:extLst>
                  <a:ext uri="{FF2B5EF4-FFF2-40B4-BE49-F238E27FC236}">
                    <a16:creationId xmlns:a16="http://schemas.microsoft.com/office/drawing/2014/main" id="{0777BF39-5C5D-454B-80E5-21378857C953}"/>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30" name="Rectangle 11">
                <a:extLst>
                  <a:ext uri="{FF2B5EF4-FFF2-40B4-BE49-F238E27FC236}">
                    <a16:creationId xmlns:a16="http://schemas.microsoft.com/office/drawing/2014/main" id="{A3626142-7B46-4883-88B1-74563EB989A6}"/>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31" name="Rectangle 12">
                <a:extLst>
                  <a:ext uri="{FF2B5EF4-FFF2-40B4-BE49-F238E27FC236}">
                    <a16:creationId xmlns:a16="http://schemas.microsoft.com/office/drawing/2014/main" id="{1E2E6962-BC7A-4933-88EB-EB2FEBAE8809}"/>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32" name="Rectangle 13">
                <a:extLst>
                  <a:ext uri="{FF2B5EF4-FFF2-40B4-BE49-F238E27FC236}">
                    <a16:creationId xmlns:a16="http://schemas.microsoft.com/office/drawing/2014/main" id="{40A878C7-E043-4B36-AAD9-A407D9A3BC3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grpSp>
        <p:grpSp>
          <p:nvGrpSpPr>
            <p:cNvPr id="117" name="Group 116">
              <a:extLst>
                <a:ext uri="{FF2B5EF4-FFF2-40B4-BE49-F238E27FC236}">
                  <a16:creationId xmlns:a16="http://schemas.microsoft.com/office/drawing/2014/main" id="{12FF99AF-8F73-491B-9D8E-A16BFDC02A61}"/>
                </a:ext>
              </a:extLst>
            </p:cNvPr>
            <p:cNvGrpSpPr/>
            <p:nvPr/>
          </p:nvGrpSpPr>
          <p:grpSpPr>
            <a:xfrm>
              <a:off x="2561534" y="2758439"/>
              <a:ext cx="475727" cy="421466"/>
              <a:chOff x="2779974" y="2727959"/>
              <a:chExt cx="475727" cy="421466"/>
            </a:xfrm>
          </p:grpSpPr>
          <p:sp>
            <p:nvSpPr>
              <p:cNvPr id="119" name="Rectangle 5">
                <a:extLst>
                  <a:ext uri="{FF2B5EF4-FFF2-40B4-BE49-F238E27FC236}">
                    <a16:creationId xmlns:a16="http://schemas.microsoft.com/office/drawing/2014/main" id="{48E60180-E4C1-4E6F-BCFC-587D0A476DA3}"/>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0" name="Freeform 6">
                <a:extLst>
                  <a:ext uri="{FF2B5EF4-FFF2-40B4-BE49-F238E27FC236}">
                    <a16:creationId xmlns:a16="http://schemas.microsoft.com/office/drawing/2014/main" id="{B3EC9FCD-B14C-40A3-9BF1-5C64BE477A1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1" name="Rectangle 7">
                <a:extLst>
                  <a:ext uri="{FF2B5EF4-FFF2-40B4-BE49-F238E27FC236}">
                    <a16:creationId xmlns:a16="http://schemas.microsoft.com/office/drawing/2014/main" id="{BA59706E-D791-43B3-B23C-BC18922722CD}"/>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2" name="Rectangle 8">
                <a:extLst>
                  <a:ext uri="{FF2B5EF4-FFF2-40B4-BE49-F238E27FC236}">
                    <a16:creationId xmlns:a16="http://schemas.microsoft.com/office/drawing/2014/main" id="{45E88E69-710F-4FB1-90EE-5CDEC616D320}"/>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sp>
            <p:nvSpPr>
              <p:cNvPr id="123" name="Rectangle 9">
                <a:extLst>
                  <a:ext uri="{FF2B5EF4-FFF2-40B4-BE49-F238E27FC236}">
                    <a16:creationId xmlns:a16="http://schemas.microsoft.com/office/drawing/2014/main" id="{BB4725A7-B258-44A6-B23D-362E81D477FA}"/>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grpSp>
        <p:sp>
          <p:nvSpPr>
            <p:cNvPr id="118" name="Isosceles Triangle 117">
              <a:extLst>
                <a:ext uri="{FF2B5EF4-FFF2-40B4-BE49-F238E27FC236}">
                  <a16:creationId xmlns:a16="http://schemas.microsoft.com/office/drawing/2014/main" id="{0647DC3C-61CA-4885-A9C4-D8A6C1CDC6D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grpSp>
      <p:grpSp>
        <p:nvGrpSpPr>
          <p:cNvPr id="133" name="Group 16">
            <a:extLst>
              <a:ext uri="{FF2B5EF4-FFF2-40B4-BE49-F238E27FC236}">
                <a16:creationId xmlns:a16="http://schemas.microsoft.com/office/drawing/2014/main" id="{98B095B3-F138-4572-A0AB-E227789333A8}"/>
              </a:ext>
            </a:extLst>
          </p:cNvPr>
          <p:cNvGrpSpPr>
            <a:grpSpLocks noChangeAspect="1"/>
          </p:cNvGrpSpPr>
          <p:nvPr/>
        </p:nvGrpSpPr>
        <p:grpSpPr bwMode="auto">
          <a:xfrm>
            <a:off x="7891673" y="4870283"/>
            <a:ext cx="603549" cy="698124"/>
            <a:chOff x="13" y="7"/>
            <a:chExt cx="351" cy="406"/>
          </a:xfrm>
        </p:grpSpPr>
        <p:sp>
          <p:nvSpPr>
            <p:cNvPr id="134" name="Freeform 17">
              <a:extLst>
                <a:ext uri="{FF2B5EF4-FFF2-40B4-BE49-F238E27FC236}">
                  <a16:creationId xmlns:a16="http://schemas.microsoft.com/office/drawing/2014/main" id="{58690BE7-434D-42F8-9F3C-B1877F6E743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35" name="Freeform 18">
              <a:extLst>
                <a:ext uri="{FF2B5EF4-FFF2-40B4-BE49-F238E27FC236}">
                  <a16:creationId xmlns:a16="http://schemas.microsoft.com/office/drawing/2014/main" id="{AF2AC350-C680-4F51-BED1-FCA13EDA009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36" name="Line 19">
              <a:extLst>
                <a:ext uri="{FF2B5EF4-FFF2-40B4-BE49-F238E27FC236}">
                  <a16:creationId xmlns:a16="http://schemas.microsoft.com/office/drawing/2014/main" id="{62D1757E-2782-428A-88F4-A2219707B56A}"/>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37" name="Freeform 20">
              <a:extLst>
                <a:ext uri="{FF2B5EF4-FFF2-40B4-BE49-F238E27FC236}">
                  <a16:creationId xmlns:a16="http://schemas.microsoft.com/office/drawing/2014/main" id="{DB08CA0E-76D2-4678-B174-A3BD68BC2D5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38" name="Freeform 21">
              <a:extLst>
                <a:ext uri="{FF2B5EF4-FFF2-40B4-BE49-F238E27FC236}">
                  <a16:creationId xmlns:a16="http://schemas.microsoft.com/office/drawing/2014/main" id="{B09C6FA8-1579-45A8-82C7-22CD156A4A9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39" name="Line 22">
              <a:extLst>
                <a:ext uri="{FF2B5EF4-FFF2-40B4-BE49-F238E27FC236}">
                  <a16:creationId xmlns:a16="http://schemas.microsoft.com/office/drawing/2014/main" id="{1747701B-C3C7-4585-81F6-AE11856E13CE}"/>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0" name="Freeform 23">
              <a:extLst>
                <a:ext uri="{FF2B5EF4-FFF2-40B4-BE49-F238E27FC236}">
                  <a16:creationId xmlns:a16="http://schemas.microsoft.com/office/drawing/2014/main" id="{C55807A8-24EC-4FF3-9BC1-852B072D7A71}"/>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1" name="Freeform 24">
              <a:extLst>
                <a:ext uri="{FF2B5EF4-FFF2-40B4-BE49-F238E27FC236}">
                  <a16:creationId xmlns:a16="http://schemas.microsoft.com/office/drawing/2014/main" id="{ED9C9330-C048-4AF4-A692-8F3B36AAF96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2" name="Freeform 25">
              <a:extLst>
                <a:ext uri="{FF2B5EF4-FFF2-40B4-BE49-F238E27FC236}">
                  <a16:creationId xmlns:a16="http://schemas.microsoft.com/office/drawing/2014/main" id="{D3249262-B403-4158-A048-8391D8E68FF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3" name="Line 26">
              <a:extLst>
                <a:ext uri="{FF2B5EF4-FFF2-40B4-BE49-F238E27FC236}">
                  <a16:creationId xmlns:a16="http://schemas.microsoft.com/office/drawing/2014/main" id="{57D95E6A-15C4-4BAB-9F94-EFC3430D3736}"/>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4" name="Freeform 27">
              <a:extLst>
                <a:ext uri="{FF2B5EF4-FFF2-40B4-BE49-F238E27FC236}">
                  <a16:creationId xmlns:a16="http://schemas.microsoft.com/office/drawing/2014/main" id="{AB4D645D-A2C4-433C-AE6B-3AC1841A513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5" name="Freeform 28">
              <a:extLst>
                <a:ext uri="{FF2B5EF4-FFF2-40B4-BE49-F238E27FC236}">
                  <a16:creationId xmlns:a16="http://schemas.microsoft.com/office/drawing/2014/main" id="{8E465CCD-F699-4B06-85F0-7B895A5CFA1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grpSp>
        <p:nvGrpSpPr>
          <p:cNvPr id="146"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260960" y="5001370"/>
            <a:ext cx="542490" cy="567037"/>
            <a:chOff x="12" y="7"/>
            <a:chExt cx="221" cy="231"/>
          </a:xfrm>
        </p:grpSpPr>
        <p:sp>
          <p:nvSpPr>
            <p:cNvPr id="147"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8"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49"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0"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1"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2"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3"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4"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5"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6"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7"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8"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59"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60"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61"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sp>
        <p:nvSpPr>
          <p:cNvPr id="162" name="Right Brace 161">
            <a:extLst>
              <a:ext uri="{FF2B5EF4-FFF2-40B4-BE49-F238E27FC236}">
                <a16:creationId xmlns:a16="http://schemas.microsoft.com/office/drawing/2014/main" id="{E502AF71-7C00-4A6E-A3B8-EEC90BE270E5}"/>
              </a:ext>
            </a:extLst>
          </p:cNvPr>
          <p:cNvSpPr/>
          <p:nvPr/>
        </p:nvSpPr>
        <p:spPr>
          <a:xfrm rot="16200000">
            <a:off x="7172512" y="256399"/>
            <a:ext cx="328635" cy="879209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nvGrpSpPr>
          <p:cNvPr id="9" name="Group 8">
            <a:extLst>
              <a:ext uri="{FF2B5EF4-FFF2-40B4-BE49-F238E27FC236}">
                <a16:creationId xmlns:a16="http://schemas.microsoft.com/office/drawing/2014/main" id="{1C2B1CCD-774E-4425-8969-5DF824CB8AB1}"/>
              </a:ext>
            </a:extLst>
          </p:cNvPr>
          <p:cNvGrpSpPr/>
          <p:nvPr/>
        </p:nvGrpSpPr>
        <p:grpSpPr>
          <a:xfrm>
            <a:off x="6770353" y="3766829"/>
            <a:ext cx="1081903" cy="574470"/>
            <a:chOff x="6772308" y="3901049"/>
            <a:chExt cx="1082491" cy="574783"/>
          </a:xfrm>
        </p:grpSpPr>
        <p:sp>
          <p:nvSpPr>
            <p:cNvPr id="163" name="Freeform 50">
              <a:extLst>
                <a:ext uri="{FF2B5EF4-FFF2-40B4-BE49-F238E27FC236}">
                  <a16:creationId xmlns:a16="http://schemas.microsoft.com/office/drawing/2014/main" id="{4E8F4EE5-81DB-419D-B6F2-A0207E91B6E5}"/>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64" name="Freeform 50">
              <a:extLst>
                <a:ext uri="{FF2B5EF4-FFF2-40B4-BE49-F238E27FC236}">
                  <a16:creationId xmlns:a16="http://schemas.microsoft.com/office/drawing/2014/main" id="{94ED0BF6-2DAE-4159-8F00-3ED9E0807963}"/>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grpSp>
        <p:nvGrpSpPr>
          <p:cNvPr id="3" name="Group 2">
            <a:extLst>
              <a:ext uri="{FF2B5EF4-FFF2-40B4-BE49-F238E27FC236}">
                <a16:creationId xmlns:a16="http://schemas.microsoft.com/office/drawing/2014/main" id="{D330D71D-06D1-4031-8D81-A6F24EB11278}"/>
              </a:ext>
            </a:extLst>
          </p:cNvPr>
          <p:cNvGrpSpPr/>
          <p:nvPr/>
        </p:nvGrpSpPr>
        <p:grpSpPr>
          <a:xfrm>
            <a:off x="10199494" y="4876234"/>
            <a:ext cx="524219" cy="692174"/>
            <a:chOff x="10098762" y="4608227"/>
            <a:chExt cx="655882" cy="866020"/>
          </a:xfrm>
        </p:grpSpPr>
        <p:sp>
          <p:nvSpPr>
            <p:cNvPr id="166" name="Freeform 54">
              <a:extLst>
                <a:ext uri="{FF2B5EF4-FFF2-40B4-BE49-F238E27FC236}">
                  <a16:creationId xmlns:a16="http://schemas.microsoft.com/office/drawing/2014/main" id="{CD820A33-D9FC-4172-A62A-55AE677C6039}"/>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chemeClr val="accent1"/>
              </a:solidFill>
              <a:miter lim="800000"/>
            </a:ln>
          </p:spPr>
          <p:txBody>
            <a:bodyPr vert="horz" wrap="square" lIns="89581" tIns="44789" rIns="89581" bIns="44789" numCol="1" anchor="t" anchorCtr="0" compatLnSpc="1">
              <a:prstTxWarp prst="textNoShape">
                <a:avLst/>
              </a:prstTxWarp>
            </a:bodyPr>
            <a:lstStyle/>
            <a:p>
              <a:pPr defTabSz="913662">
                <a:defRPr/>
              </a:pPr>
              <a:endParaRPr lang="en-US" sz="1799">
                <a:solidFill>
                  <a:srgbClr val="353535"/>
                </a:solidFill>
                <a:latin typeface="Segoe UI Semilight"/>
              </a:endParaRPr>
            </a:p>
          </p:txBody>
        </p:sp>
        <p:grpSp>
          <p:nvGrpSpPr>
            <p:cNvPr id="167" name="Group 166">
              <a:extLst>
                <a:ext uri="{FF2B5EF4-FFF2-40B4-BE49-F238E27FC236}">
                  <a16:creationId xmlns:a16="http://schemas.microsoft.com/office/drawing/2014/main" id="{F6D9DD92-A142-4D68-BB18-C6A3B6A6B0CF}"/>
                </a:ext>
              </a:extLst>
            </p:cNvPr>
            <p:cNvGrpSpPr/>
            <p:nvPr/>
          </p:nvGrpSpPr>
          <p:grpSpPr>
            <a:xfrm>
              <a:off x="10326298" y="4915958"/>
              <a:ext cx="203201" cy="358593"/>
              <a:chOff x="10949140" y="2845563"/>
              <a:chExt cx="207305" cy="365835"/>
            </a:xfrm>
          </p:grpSpPr>
          <p:sp>
            <p:nvSpPr>
              <p:cNvPr id="168" name="Right Brace 167">
                <a:extLst>
                  <a:ext uri="{FF2B5EF4-FFF2-40B4-BE49-F238E27FC236}">
                    <a16:creationId xmlns:a16="http://schemas.microsoft.com/office/drawing/2014/main" id="{599E1CA5-2269-4125-A593-F8F90A8ABE40}"/>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69" name="Right Brace 168">
                <a:extLst>
                  <a:ext uri="{FF2B5EF4-FFF2-40B4-BE49-F238E27FC236}">
                    <a16:creationId xmlns:a16="http://schemas.microsoft.com/office/drawing/2014/main" id="{606C41B2-72F3-4A30-8BD2-A3ED88433BA9}"/>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grpSp>
      <p:sp>
        <p:nvSpPr>
          <p:cNvPr id="170" name="TextBox 169">
            <a:extLst>
              <a:ext uri="{FF2B5EF4-FFF2-40B4-BE49-F238E27FC236}">
                <a16:creationId xmlns:a16="http://schemas.microsoft.com/office/drawing/2014/main" id="{6D92B895-9890-445D-84F5-C25CE8451E15}"/>
              </a:ext>
            </a:extLst>
          </p:cNvPr>
          <p:cNvSpPr txBox="1"/>
          <p:nvPr/>
        </p:nvSpPr>
        <p:spPr>
          <a:xfrm>
            <a:off x="7425214" y="5765597"/>
            <a:ext cx="1536469" cy="817885"/>
          </a:xfrm>
          <a:prstGeom prst="rect">
            <a:avLst/>
          </a:prstGeom>
          <a:noFill/>
        </p:spPr>
        <p:txBody>
          <a:bodyPr wrap="none" lIns="179137" tIns="143309" rIns="179137" bIns="143309" rtlCol="0" anchor="t">
            <a:spAutoFit/>
          </a:bodyPr>
          <a:lstStyle/>
          <a:p>
            <a:pPr algn="ctr" defTabSz="895522">
              <a:spcAft>
                <a:spcPts val="588"/>
              </a:spcAft>
              <a:defRPr/>
            </a:pPr>
            <a:r>
              <a:rPr lang="en-US" sz="1835" kern="0"/>
              <a:t>PaaS</a:t>
            </a:r>
          </a:p>
          <a:p>
            <a:pPr algn="ctr" defTabSz="895522">
              <a:spcAft>
                <a:spcPts val="588"/>
              </a:spcAft>
              <a:defRPr/>
            </a:pPr>
            <a:r>
              <a:rPr lang="en-US" sz="1100" i="1" kern="0"/>
              <a:t>Application Platform</a:t>
            </a:r>
          </a:p>
        </p:txBody>
      </p:sp>
      <p:sp>
        <p:nvSpPr>
          <p:cNvPr id="171" name="TextBox 170">
            <a:extLst>
              <a:ext uri="{FF2B5EF4-FFF2-40B4-BE49-F238E27FC236}">
                <a16:creationId xmlns:a16="http://schemas.microsoft.com/office/drawing/2014/main" id="{951AC09D-115B-48F1-85C9-F87D0ADD4E77}"/>
              </a:ext>
            </a:extLst>
          </p:cNvPr>
          <p:cNvSpPr txBox="1"/>
          <p:nvPr/>
        </p:nvSpPr>
        <p:spPr>
          <a:xfrm>
            <a:off x="9729429" y="5765597"/>
            <a:ext cx="1464353" cy="817885"/>
          </a:xfrm>
          <a:prstGeom prst="rect">
            <a:avLst/>
          </a:prstGeom>
          <a:noFill/>
        </p:spPr>
        <p:txBody>
          <a:bodyPr wrap="none" lIns="179137" tIns="143309" rIns="179137" bIns="143309" rtlCol="0" anchor="t">
            <a:spAutoFit/>
          </a:bodyPr>
          <a:lstStyle/>
          <a:p>
            <a:pPr algn="ctr" defTabSz="895522">
              <a:spcAft>
                <a:spcPts val="588"/>
              </a:spcAft>
              <a:defRPr/>
            </a:pPr>
            <a:r>
              <a:rPr lang="en-US" sz="1835" kern="0"/>
              <a:t>FaaS</a:t>
            </a:r>
          </a:p>
          <a:p>
            <a:pPr algn="ctr" defTabSz="895522">
              <a:spcAft>
                <a:spcPts val="588"/>
              </a:spcAft>
              <a:defRPr/>
            </a:pPr>
            <a:r>
              <a:rPr lang="en-US" sz="1100" i="1" kern="0"/>
              <a:t>Serverless Platform</a:t>
            </a:r>
          </a:p>
        </p:txBody>
      </p:sp>
      <p:grpSp>
        <p:nvGrpSpPr>
          <p:cNvPr id="172" name="Group 171">
            <a:extLst>
              <a:ext uri="{FF2B5EF4-FFF2-40B4-BE49-F238E27FC236}">
                <a16:creationId xmlns:a16="http://schemas.microsoft.com/office/drawing/2014/main" id="{D73558C4-3748-4B59-8C13-78A438E2F06C}"/>
              </a:ext>
            </a:extLst>
          </p:cNvPr>
          <p:cNvGrpSpPr/>
          <p:nvPr/>
        </p:nvGrpSpPr>
        <p:grpSpPr>
          <a:xfrm>
            <a:off x="5493789" y="4995231"/>
            <a:ext cx="716467" cy="573177"/>
            <a:chOff x="5395286" y="2674311"/>
            <a:chExt cx="914389" cy="731512"/>
          </a:xfrm>
        </p:grpSpPr>
        <p:grpSp>
          <p:nvGrpSpPr>
            <p:cNvPr id="173" name="Group 172">
              <a:extLst>
                <a:ext uri="{FF2B5EF4-FFF2-40B4-BE49-F238E27FC236}">
                  <a16:creationId xmlns:a16="http://schemas.microsoft.com/office/drawing/2014/main" id="{7D8656F6-0F34-4805-BCA9-8CFF662BEC50}"/>
                </a:ext>
              </a:extLst>
            </p:cNvPr>
            <p:cNvGrpSpPr/>
            <p:nvPr/>
          </p:nvGrpSpPr>
          <p:grpSpPr>
            <a:xfrm>
              <a:off x="5395286" y="2674311"/>
              <a:ext cx="914389" cy="457195"/>
              <a:chOff x="5303847" y="2765750"/>
              <a:chExt cx="914389" cy="457195"/>
            </a:xfrm>
          </p:grpSpPr>
          <p:sp>
            <p:nvSpPr>
              <p:cNvPr id="179" name="Rectangle 32">
                <a:extLst>
                  <a:ext uri="{FF2B5EF4-FFF2-40B4-BE49-F238E27FC236}">
                    <a16:creationId xmlns:a16="http://schemas.microsoft.com/office/drawing/2014/main" id="{E689D35C-CEA0-4E3D-8D8E-2605C9072020}"/>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80" name="Rectangle 32">
                <a:extLst>
                  <a:ext uri="{FF2B5EF4-FFF2-40B4-BE49-F238E27FC236}">
                    <a16:creationId xmlns:a16="http://schemas.microsoft.com/office/drawing/2014/main" id="{8B78550C-F4EE-4681-A9A5-527CF8BF47F5}"/>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81" name="Rectangle 32">
                <a:extLst>
                  <a:ext uri="{FF2B5EF4-FFF2-40B4-BE49-F238E27FC236}">
                    <a16:creationId xmlns:a16="http://schemas.microsoft.com/office/drawing/2014/main" id="{132DC28C-34EC-4729-ABE5-F3FB50DF79F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82" name="Rectangle 32">
                <a:extLst>
                  <a:ext uri="{FF2B5EF4-FFF2-40B4-BE49-F238E27FC236}">
                    <a16:creationId xmlns:a16="http://schemas.microsoft.com/office/drawing/2014/main" id="{D9DC494A-A284-4820-9BA3-F702F8A99EA6}"/>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83" name="Rectangle 32">
                <a:extLst>
                  <a:ext uri="{FF2B5EF4-FFF2-40B4-BE49-F238E27FC236}">
                    <a16:creationId xmlns:a16="http://schemas.microsoft.com/office/drawing/2014/main" id="{745CB125-C31A-402A-98D6-1C6A28443F07}"/>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84" name="Rectangle 32">
                <a:extLst>
                  <a:ext uri="{FF2B5EF4-FFF2-40B4-BE49-F238E27FC236}">
                    <a16:creationId xmlns:a16="http://schemas.microsoft.com/office/drawing/2014/main" id="{55EBEB5E-8892-4D6E-821B-2BB3B128154D}"/>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sp>
          <p:nvSpPr>
            <p:cNvPr id="174" name="Rectangle 32">
              <a:extLst>
                <a:ext uri="{FF2B5EF4-FFF2-40B4-BE49-F238E27FC236}">
                  <a16:creationId xmlns:a16="http://schemas.microsoft.com/office/drawing/2014/main" id="{54932D8B-B746-410A-A7D1-681256376188}"/>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75" name="Line 33">
              <a:extLst>
                <a:ext uri="{FF2B5EF4-FFF2-40B4-BE49-F238E27FC236}">
                  <a16:creationId xmlns:a16="http://schemas.microsoft.com/office/drawing/2014/main" id="{80C3F26F-75EE-4826-BE59-DAF5F352D166}"/>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76" name="Line 34">
              <a:extLst>
                <a:ext uri="{FF2B5EF4-FFF2-40B4-BE49-F238E27FC236}">
                  <a16:creationId xmlns:a16="http://schemas.microsoft.com/office/drawing/2014/main" id="{56C7126D-38AA-4025-B2DC-342904605096}"/>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77" name="Line 35">
              <a:extLst>
                <a:ext uri="{FF2B5EF4-FFF2-40B4-BE49-F238E27FC236}">
                  <a16:creationId xmlns:a16="http://schemas.microsoft.com/office/drawing/2014/main" id="{6B790816-AB84-4BB3-B4CD-C72E77B7EF23}"/>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sp>
          <p:nvSpPr>
            <p:cNvPr id="178" name="Line 45">
              <a:extLst>
                <a:ext uri="{FF2B5EF4-FFF2-40B4-BE49-F238E27FC236}">
                  <a16:creationId xmlns:a16="http://schemas.microsoft.com/office/drawing/2014/main" id="{66D15EB3-950D-40EA-BF87-963C710FC462}"/>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1" tIns="44789" rIns="89581" bIns="44789" numCol="1" spcCol="0" rtlCol="0" fromWordArt="0" anchor="t" anchorCtr="0" forceAA="0" compatLnSpc="1">
              <a:prstTxWarp prst="textNoShape">
                <a:avLst/>
              </a:prstTxWarp>
              <a:noAutofit/>
            </a:bodyPr>
            <a:lstStyle/>
            <a:p>
              <a:pPr defTabSz="913662">
                <a:defRPr/>
              </a:pPr>
              <a:endParaRPr lang="en-US" sz="1799">
                <a:solidFill>
                  <a:srgbClr val="353535"/>
                </a:solidFill>
                <a:latin typeface="Segoe UI Semilight"/>
              </a:endParaRPr>
            </a:p>
          </p:txBody>
        </p:sp>
      </p:grpSp>
      <p:sp>
        <p:nvSpPr>
          <p:cNvPr id="185" name="TextBox 184">
            <a:extLst>
              <a:ext uri="{FF2B5EF4-FFF2-40B4-BE49-F238E27FC236}">
                <a16:creationId xmlns:a16="http://schemas.microsoft.com/office/drawing/2014/main" id="{5ACD17F3-0F4B-43B2-A3C1-58A6538B0BF6}"/>
              </a:ext>
            </a:extLst>
          </p:cNvPr>
          <p:cNvSpPr txBox="1"/>
          <p:nvPr/>
        </p:nvSpPr>
        <p:spPr>
          <a:xfrm>
            <a:off x="2697464" y="5765597"/>
            <a:ext cx="1669483" cy="987118"/>
          </a:xfrm>
          <a:prstGeom prst="rect">
            <a:avLst/>
          </a:prstGeom>
          <a:noFill/>
        </p:spPr>
        <p:txBody>
          <a:bodyPr wrap="none" lIns="179137" tIns="143309" rIns="179137" bIns="143309" rtlCol="0" anchor="t">
            <a:spAutoFit/>
          </a:bodyPr>
          <a:lstStyle/>
          <a:p>
            <a:pPr algn="ctr" defTabSz="895522">
              <a:spcAft>
                <a:spcPts val="588"/>
              </a:spcAft>
              <a:defRPr/>
            </a:pPr>
            <a:r>
              <a:rPr lang="en-US" sz="1835" kern="0"/>
              <a:t>IaaS</a:t>
            </a:r>
          </a:p>
          <a:p>
            <a:pPr algn="ctr" defTabSz="895522">
              <a:defRPr/>
            </a:pPr>
            <a:r>
              <a:rPr lang="en-US" sz="1100" i="1" kern="0"/>
              <a:t>Infrastructure Platform</a:t>
            </a:r>
          </a:p>
          <a:p>
            <a:pPr algn="ctr">
              <a:spcAft>
                <a:spcPts val="600"/>
              </a:spcAft>
            </a:pPr>
            <a:r>
              <a:rPr lang="en-US" sz="1100"/>
              <a:t>“lift &amp; shift”</a:t>
            </a:r>
          </a:p>
        </p:txBody>
      </p:sp>
      <p:cxnSp>
        <p:nvCxnSpPr>
          <p:cNvPr id="187" name="Straight Arrow Connector 186">
            <a:extLst>
              <a:ext uri="{FF2B5EF4-FFF2-40B4-BE49-F238E27FC236}">
                <a16:creationId xmlns:a16="http://schemas.microsoft.com/office/drawing/2014/main" id="{1AE23443-AFC0-4426-8EF7-AF24FFE044EC}"/>
              </a:ext>
            </a:extLst>
          </p:cNvPr>
          <p:cNvCxnSpPr>
            <a:cxnSpLocks/>
          </p:cNvCxnSpPr>
          <p:nvPr/>
        </p:nvCxnSpPr>
        <p:spPr>
          <a:xfrm>
            <a:off x="458681" y="5770313"/>
            <a:ext cx="11271466"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8EA69E26-F53B-481B-A512-76081B8FE371}"/>
              </a:ext>
            </a:extLst>
          </p:cNvPr>
          <p:cNvSpPr/>
          <p:nvPr/>
        </p:nvSpPr>
        <p:spPr bwMode="auto">
          <a:xfrm>
            <a:off x="1191161" y="5674727"/>
            <a:ext cx="172272" cy="172272"/>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28" rIns="179161" bIns="143328" numCol="1" spcCol="0" rtlCol="0" fromWordArt="0" anchor="t" anchorCtr="0" forceAA="0" compatLnSpc="1">
            <a:prstTxWarp prst="textNoShape">
              <a:avLst/>
            </a:prstTxWarp>
            <a:noAutofit/>
          </a:bodyPr>
          <a:lstStyle/>
          <a:p>
            <a:pPr algn="ctr" defTabSz="91339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DBF0B1CC-6F7E-49F4-81F6-590237A26881}"/>
              </a:ext>
            </a:extLst>
          </p:cNvPr>
          <p:cNvSpPr/>
          <p:nvPr/>
        </p:nvSpPr>
        <p:spPr bwMode="auto">
          <a:xfrm>
            <a:off x="3446070" y="5674727"/>
            <a:ext cx="172272" cy="172272"/>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28" rIns="179161" bIns="143328" numCol="1" spcCol="0" rtlCol="0" fromWordArt="0" anchor="t" anchorCtr="0" forceAA="0" compatLnSpc="1">
            <a:prstTxWarp prst="textNoShape">
              <a:avLst/>
            </a:prstTxWarp>
            <a:noAutofit/>
          </a:bodyPr>
          <a:lstStyle/>
          <a:p>
            <a:pPr algn="ctr" defTabSz="91339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B160906E-E3B3-4671-BB12-73AC05CBEA4E}"/>
              </a:ext>
            </a:extLst>
          </p:cNvPr>
          <p:cNvSpPr/>
          <p:nvPr/>
        </p:nvSpPr>
        <p:spPr bwMode="auto">
          <a:xfrm>
            <a:off x="8107313" y="5674727"/>
            <a:ext cx="172272" cy="172272"/>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28" rIns="179161" bIns="143328" numCol="1" spcCol="0" rtlCol="0" fromWordArt="0" anchor="t" anchorCtr="0" forceAA="0" compatLnSpc="1">
            <a:prstTxWarp prst="textNoShape">
              <a:avLst/>
            </a:prstTxWarp>
            <a:noAutofit/>
          </a:bodyPr>
          <a:lstStyle/>
          <a:p>
            <a:pPr algn="ctr" defTabSz="91339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62899E74-B344-40A2-840D-14036F5EFADD}"/>
              </a:ext>
            </a:extLst>
          </p:cNvPr>
          <p:cNvSpPr/>
          <p:nvPr/>
        </p:nvSpPr>
        <p:spPr bwMode="auto">
          <a:xfrm>
            <a:off x="10375469" y="5674727"/>
            <a:ext cx="172272" cy="172272"/>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28" rIns="179161" bIns="143328" numCol="1" spcCol="0" rtlCol="0" fromWordArt="0" anchor="t" anchorCtr="0" forceAA="0" compatLnSpc="1">
            <a:prstTxWarp prst="textNoShape">
              <a:avLst/>
            </a:prstTxWarp>
            <a:noAutofit/>
          </a:bodyPr>
          <a:lstStyle/>
          <a:p>
            <a:pPr algn="ctr" defTabSz="91339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6D31D5E-CEFF-4BF9-AA27-F4462ABEFA72}"/>
              </a:ext>
            </a:extLst>
          </p:cNvPr>
          <p:cNvSpPr/>
          <p:nvPr/>
        </p:nvSpPr>
        <p:spPr bwMode="auto">
          <a:xfrm>
            <a:off x="5765887" y="5674727"/>
            <a:ext cx="172272" cy="172272"/>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28" rIns="179161" bIns="143328" numCol="1" spcCol="0" rtlCol="0" fromWordArt="0" anchor="t" anchorCtr="0" forceAA="0" compatLnSpc="1">
            <a:prstTxWarp prst="textNoShape">
              <a:avLst/>
            </a:prstTxWarp>
            <a:noAutofit/>
          </a:bodyPr>
          <a:lstStyle/>
          <a:p>
            <a:pPr algn="ctr" defTabSz="91339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9886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Microsoft's New Indian CEO Satya Nadella">
            <a:extLst>
              <a:ext uri="{FF2B5EF4-FFF2-40B4-BE49-F238E27FC236}">
                <a16:creationId xmlns:a16="http://schemas.microsoft.com/office/drawing/2014/main" id="{453AE308-929E-495D-9C77-404B38B2E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205" y="1380"/>
            <a:ext cx="4382936" cy="68552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D29F0E-A7F3-4B3A-B667-C39709C14422}"/>
              </a:ext>
            </a:extLst>
          </p:cNvPr>
          <p:cNvSpPr txBox="1"/>
          <p:nvPr/>
        </p:nvSpPr>
        <p:spPr>
          <a:xfrm>
            <a:off x="1106238" y="3315420"/>
            <a:ext cx="362041" cy="615362"/>
          </a:xfrm>
          <a:prstGeom prst="rect">
            <a:avLst/>
          </a:prstGeom>
          <a:noFill/>
        </p:spPr>
        <p:txBody>
          <a:bodyPr wrap="none" lIns="179238" tIns="143391" rIns="179238" bIns="143391" rtlCol="0">
            <a:spAutoFit/>
          </a:bodyPr>
          <a:lstStyle/>
          <a:p>
            <a:pPr>
              <a:lnSpc>
                <a:spcPct val="90000"/>
              </a:lnSpc>
              <a:spcAft>
                <a:spcPts val="588"/>
              </a:spcAft>
            </a:pPr>
            <a:endParaRPr lang="en-US" sz="2352"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0D715479-5A48-4292-A2B1-D9645C14C865}"/>
              </a:ext>
            </a:extLst>
          </p:cNvPr>
          <p:cNvSpPr txBox="1"/>
          <p:nvPr/>
        </p:nvSpPr>
        <p:spPr>
          <a:xfrm>
            <a:off x="751495" y="1582492"/>
            <a:ext cx="6231330" cy="3873157"/>
          </a:xfrm>
          <a:prstGeom prst="rect">
            <a:avLst/>
          </a:prstGeom>
          <a:noFill/>
        </p:spPr>
        <p:txBody>
          <a:bodyPr wrap="square" lIns="179238" tIns="143391" rIns="179238" bIns="143391" rtlCol="0">
            <a:spAutoFit/>
          </a:bodyPr>
          <a:lstStyle/>
          <a:p>
            <a:pPr>
              <a:lnSpc>
                <a:spcPct val="90000"/>
              </a:lnSpc>
              <a:spcAft>
                <a:spcPts val="588"/>
              </a:spcAft>
            </a:pPr>
            <a:r>
              <a:rPr lang="en-US" sz="4704" dirty="0">
                <a:gradFill>
                  <a:gsLst>
                    <a:gs pos="2917">
                      <a:schemeClr val="tx1"/>
                    </a:gs>
                    <a:gs pos="30000">
                      <a:schemeClr val="tx1"/>
                    </a:gs>
                  </a:gsLst>
                  <a:lin ang="5400000" scaled="0"/>
                </a:gradFill>
              </a:rPr>
              <a:t>Our industry </a:t>
            </a:r>
            <a:r>
              <a:rPr lang="en-US" sz="4704" b="1" dirty="0">
                <a:gradFill>
                  <a:gsLst>
                    <a:gs pos="2917">
                      <a:schemeClr val="tx1"/>
                    </a:gs>
                    <a:gs pos="30000">
                      <a:schemeClr val="tx1"/>
                    </a:gs>
                  </a:gsLst>
                  <a:lin ang="5400000" scaled="0"/>
                </a:gradFill>
              </a:rPr>
              <a:t>does not respect tradition</a:t>
            </a:r>
            <a:r>
              <a:rPr lang="en-US" sz="4704" dirty="0">
                <a:gradFill>
                  <a:gsLst>
                    <a:gs pos="2917">
                      <a:schemeClr val="tx1"/>
                    </a:gs>
                    <a:gs pos="30000">
                      <a:schemeClr val="tx1"/>
                    </a:gs>
                  </a:gsLst>
                  <a:lin ang="5400000" scaled="0"/>
                </a:gradFill>
              </a:rPr>
              <a:t> -- it only respects </a:t>
            </a:r>
            <a:r>
              <a:rPr lang="en-US" sz="4704" b="1" dirty="0">
                <a:gradFill>
                  <a:gsLst>
                    <a:gs pos="2917">
                      <a:schemeClr val="tx1"/>
                    </a:gs>
                    <a:gs pos="30000">
                      <a:schemeClr val="tx1"/>
                    </a:gs>
                  </a:gsLst>
                  <a:lin ang="5400000" scaled="0"/>
                </a:gradFill>
              </a:rPr>
              <a:t>innovation</a:t>
            </a:r>
            <a:r>
              <a:rPr lang="en-US" sz="4704" dirty="0">
                <a:gradFill>
                  <a:gsLst>
                    <a:gs pos="2917">
                      <a:schemeClr val="tx1"/>
                    </a:gs>
                    <a:gs pos="30000">
                      <a:schemeClr val="tx1"/>
                    </a:gs>
                  </a:gsLst>
                  <a:lin ang="5400000" scaled="0"/>
                </a:gradFill>
              </a:rPr>
              <a:t>.</a:t>
            </a:r>
            <a:br>
              <a:rPr lang="en-US" sz="2352" dirty="0">
                <a:gradFill>
                  <a:gsLst>
                    <a:gs pos="2917">
                      <a:schemeClr val="tx1"/>
                    </a:gs>
                    <a:gs pos="30000">
                      <a:schemeClr val="tx1"/>
                    </a:gs>
                  </a:gsLst>
                  <a:lin ang="5400000" scaled="0"/>
                </a:gradFill>
              </a:rPr>
            </a:b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Satya Nadella</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CEO Microsoft</a:t>
            </a:r>
          </a:p>
        </p:txBody>
      </p:sp>
    </p:spTree>
    <p:extLst>
      <p:ext uri="{BB962C8B-B14F-4D97-AF65-F5344CB8AC3E}">
        <p14:creationId xmlns:p14="http://schemas.microsoft.com/office/powerpoint/2010/main" val="30046582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7131" y="-71636"/>
            <a:ext cx="7233400" cy="7038717"/>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2520" y="462092"/>
            <a:ext cx="680991" cy="68099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B8795AA-4B6F-484B-9EDB-906944B4ECCE}"/>
              </a:ext>
            </a:extLst>
          </p:cNvPr>
          <p:cNvSpPr/>
          <p:nvPr/>
        </p:nvSpPr>
        <p:spPr bwMode="auto">
          <a:xfrm>
            <a:off x="9710982" y="221021"/>
            <a:ext cx="680991" cy="680991"/>
          </a:xfrm>
          <a:prstGeom prst="ellipse">
            <a:avLst/>
          </a:prstGeom>
          <a:solidFill>
            <a:schemeClr val="tx2">
              <a:lumMod val="90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8C2CA8E-4519-4DBB-9F62-2D512D7A876F}"/>
              </a:ext>
            </a:extLst>
          </p:cNvPr>
          <p:cNvSpPr/>
          <p:nvPr/>
        </p:nvSpPr>
        <p:spPr bwMode="auto">
          <a:xfrm>
            <a:off x="10687956" y="1540571"/>
            <a:ext cx="680991" cy="680991"/>
          </a:xfrm>
          <a:prstGeom prst="ellipse">
            <a:avLst/>
          </a:prstGeom>
          <a:solidFill>
            <a:schemeClr val="tx2">
              <a:lumMod val="90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0324" y="3799032"/>
            <a:ext cx="680991" cy="68099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08820" y="6019431"/>
            <a:ext cx="680991" cy="68099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4248" y="4408056"/>
            <a:ext cx="680991" cy="68099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3100" y="4750632"/>
            <a:ext cx="680991" cy="68099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39189" y="1169118"/>
            <a:ext cx="6248132" cy="3015569"/>
          </a:xfrm>
        </p:spPr>
        <p:txBody>
          <a:bodyPr/>
          <a:lstStyle/>
          <a:p>
            <a:pPr>
              <a:lnSpc>
                <a:spcPct val="100000"/>
              </a:lnSpc>
            </a:pPr>
            <a:r>
              <a:rPr lang="en-US" dirty="0" err="1">
                <a:solidFill>
                  <a:schemeClr val="accent2"/>
                </a:solidFill>
              </a:rPr>
              <a:t>Katma</a:t>
            </a:r>
            <a:r>
              <a:rPr lang="en-US" dirty="0">
                <a:solidFill>
                  <a:schemeClr val="accent2"/>
                </a:solidFill>
              </a:rPr>
              <a:t> </a:t>
            </a:r>
            <a:r>
              <a:rPr lang="en-US" dirty="0" err="1">
                <a:solidFill>
                  <a:schemeClr val="accent2"/>
                </a:solidFill>
              </a:rPr>
              <a:t>değerin</a:t>
            </a:r>
            <a:r>
              <a:rPr lang="en-US" dirty="0">
                <a:solidFill>
                  <a:schemeClr val="accent2"/>
                </a:solidFill>
              </a:rPr>
              <a:t> </a:t>
            </a:r>
            <a:r>
              <a:rPr lang="en-US" dirty="0" err="1">
                <a:solidFill>
                  <a:schemeClr val="accent2"/>
                </a:solidFill>
              </a:rPr>
              <a:t>müşterilere</a:t>
            </a:r>
            <a:r>
              <a:rPr lang="en-US" dirty="0">
                <a:solidFill>
                  <a:schemeClr val="accent2"/>
                </a:solidFill>
              </a:rPr>
              <a:t> </a:t>
            </a:r>
            <a:r>
              <a:rPr lang="en-US" dirty="0" err="1">
                <a:solidFill>
                  <a:schemeClr val="accent2"/>
                </a:solidFill>
              </a:rPr>
              <a:t>hızlı</a:t>
            </a:r>
            <a:r>
              <a:rPr lang="en-US" dirty="0">
                <a:solidFill>
                  <a:schemeClr val="accent2"/>
                </a:solidFill>
              </a:rPr>
              <a:t> </a:t>
            </a:r>
            <a:r>
              <a:rPr lang="en-US" dirty="0" err="1">
                <a:solidFill>
                  <a:schemeClr val="accent2"/>
                </a:solidFill>
              </a:rPr>
              <a:t>bir</a:t>
            </a:r>
            <a:r>
              <a:rPr lang="en-US" dirty="0">
                <a:solidFill>
                  <a:schemeClr val="accent2"/>
                </a:solidFill>
              </a:rPr>
              <a:t> </a:t>
            </a:r>
            <a:r>
              <a:rPr lang="en-US" dirty="0" err="1">
                <a:solidFill>
                  <a:schemeClr val="accent2"/>
                </a:solidFill>
              </a:rPr>
              <a:t>şekilde</a:t>
            </a:r>
            <a:r>
              <a:rPr lang="en-US" dirty="0">
                <a:solidFill>
                  <a:schemeClr val="accent2"/>
                </a:solidFill>
              </a:rPr>
              <a:t> </a:t>
            </a:r>
            <a:r>
              <a:rPr lang="en-US" dirty="0" err="1">
                <a:solidFill>
                  <a:schemeClr val="accent2"/>
                </a:solidFill>
              </a:rPr>
              <a:t>ulaşması</a:t>
            </a:r>
            <a:r>
              <a:rPr lang="en-US" dirty="0">
                <a:solidFill>
                  <a:schemeClr val="accent2"/>
                </a:solidFill>
              </a:rPr>
              <a:t> ve </a:t>
            </a:r>
            <a:r>
              <a:rPr lang="en-US" dirty="0" err="1">
                <a:solidFill>
                  <a:schemeClr val="accent2"/>
                </a:solidFill>
              </a:rPr>
              <a:t>kullanılabilir</a:t>
            </a:r>
            <a:r>
              <a:rPr lang="en-US" dirty="0">
                <a:solidFill>
                  <a:schemeClr val="accent2"/>
                </a:solidFill>
              </a:rPr>
              <a:t> </a:t>
            </a:r>
            <a:r>
              <a:rPr lang="en-US" dirty="0" err="1">
                <a:solidFill>
                  <a:schemeClr val="accent2"/>
                </a:solidFill>
              </a:rPr>
              <a:t>durumda</a:t>
            </a:r>
            <a:r>
              <a:rPr lang="en-US" dirty="0">
                <a:solidFill>
                  <a:schemeClr val="accent2"/>
                </a:solidFill>
              </a:rPr>
              <a:t> </a:t>
            </a:r>
            <a:r>
              <a:rPr lang="en-US" dirty="0" err="1">
                <a:solidFill>
                  <a:schemeClr val="accent2"/>
                </a:solidFill>
              </a:rPr>
              <a:t>kalması</a:t>
            </a:r>
            <a:r>
              <a:rPr lang="en-US" dirty="0">
                <a:solidFill>
                  <a:schemeClr val="accent2"/>
                </a:solidFill>
              </a:rPr>
              <a:t> </a:t>
            </a:r>
            <a:r>
              <a:rPr lang="en-US" dirty="0" err="1">
                <a:solidFill>
                  <a:schemeClr val="accent2"/>
                </a:solidFill>
              </a:rPr>
              <a:t>gerekir</a:t>
            </a:r>
            <a:endParaRPr lang="en-US" dirty="0">
              <a:solidFill>
                <a:schemeClr val="accent2"/>
              </a:solidFill>
            </a:endParaRP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89411" y="636052"/>
            <a:ext cx="407210" cy="333073"/>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solidFill>
            <a:schemeClr val="tx2">
              <a:lumMod val="90000"/>
            </a:schemeClr>
          </a:solidFill>
          <a:ln w="19050" cap="flat">
            <a:solidFill>
              <a:schemeClr val="accent3"/>
            </a:solidFill>
            <a:prstDash val="solid"/>
            <a:miter lim="800000"/>
            <a:headEnd/>
            <a:tailEnd/>
          </a:ln>
        </p:spPr>
        <p:txBody>
          <a:bodyPr vert="horz" wrap="square" lIns="89534" tIns="44768" rIns="89534" bIns="44768" numCol="1" anchor="t" anchorCtr="0" compatLnSpc="1">
            <a:prstTxWarp prst="textNoShape">
              <a:avLst/>
            </a:prstTxWarp>
          </a:bodyPr>
          <a:lstStyle/>
          <a:p>
            <a:pPr defTabSz="913193">
              <a:defRPr/>
            </a:pPr>
            <a:endParaRPr lang="en-US" sz="1762">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5256" y="6176402"/>
            <a:ext cx="348121" cy="36705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34" tIns="44768" rIns="89534" bIns="44768" numCol="1" anchor="t" anchorCtr="0" compatLnSpc="1">
            <a:prstTxWarp prst="textNoShape">
              <a:avLst/>
            </a:prstTxWarp>
          </a:bodyPr>
          <a:lstStyle/>
          <a:p>
            <a:pPr defTabSz="913193">
              <a:defRPr/>
            </a:pPr>
            <a:endParaRPr lang="en-US" sz="1762">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49133" y="4574518"/>
            <a:ext cx="371223" cy="3480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tx2">
              <a:lumMod val="90000"/>
            </a:schemeClr>
          </a:solidFill>
          <a:ln w="19050" cap="flat">
            <a:solidFill>
              <a:schemeClr val="accent3"/>
            </a:solidFill>
            <a:prstDash val="solid"/>
            <a:miter lim="800000"/>
            <a:headEnd/>
            <a:tailEnd/>
          </a:ln>
        </p:spPr>
        <p:txBody>
          <a:bodyPr vert="horz" wrap="square" lIns="89534" tIns="44768" rIns="89534" bIns="44768" numCol="1" anchor="t" anchorCtr="0" compatLnSpc="1">
            <a:prstTxWarp prst="textNoShape">
              <a:avLst/>
            </a:prstTxWarp>
          </a:bodyPr>
          <a:lstStyle/>
          <a:p>
            <a:pPr defTabSz="913193">
              <a:defRPr/>
            </a:pPr>
            <a:endParaRPr lang="en-US" sz="1762">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698187" y="3980601"/>
            <a:ext cx="305270" cy="317857"/>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solidFill>
            <a:schemeClr val="tx2">
              <a:lumMod val="90000"/>
            </a:schemeClr>
          </a:solidFill>
          <a:ln w="19050" cap="flat">
            <a:solidFill>
              <a:schemeClr val="accent3"/>
            </a:solidFill>
            <a:prstDash val="solid"/>
            <a:miter lim="800000"/>
            <a:headEnd/>
            <a:tailEnd/>
          </a:ln>
        </p:spPr>
        <p:txBody>
          <a:bodyPr vert="horz" wrap="square" lIns="89534" tIns="44768" rIns="89534" bIns="44768" numCol="1" anchor="t" anchorCtr="0" compatLnSpc="1">
            <a:prstTxWarp prst="textNoShape">
              <a:avLst/>
            </a:prstTxWarp>
          </a:bodyPr>
          <a:lstStyle/>
          <a:p>
            <a:pPr defTabSz="913193">
              <a:defRPr/>
            </a:pPr>
            <a:endParaRPr lang="en-US" sz="1762">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799506" y="4912913"/>
            <a:ext cx="328184" cy="35642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tx2">
              <a:lumMod val="90000"/>
            </a:schemeClr>
          </a:solidFill>
          <a:ln w="19050" cap="flat">
            <a:solidFill>
              <a:schemeClr val="accent3"/>
            </a:solidFill>
            <a:prstDash val="solid"/>
            <a:miter lim="800000"/>
            <a:headEnd/>
            <a:tailEnd/>
          </a:ln>
        </p:spPr>
        <p:txBody>
          <a:bodyPr vert="horz" wrap="square" lIns="89534" tIns="44768" rIns="89534" bIns="44768" numCol="1" anchor="t" anchorCtr="0" compatLnSpc="1">
            <a:prstTxWarp prst="textNoShape">
              <a:avLst/>
            </a:prstTxWarp>
          </a:bodyPr>
          <a:lstStyle/>
          <a:p>
            <a:pPr defTabSz="913193">
              <a:defRPr/>
            </a:pPr>
            <a:endParaRPr lang="en-US" sz="1762">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3070" y="1761980"/>
            <a:ext cx="310772" cy="23817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34" tIns="44768" rIns="89534" bIns="44768" numCol="1" anchor="t" anchorCtr="0" compatLnSpc="1">
            <a:prstTxWarp prst="textNoShape">
              <a:avLst/>
            </a:prstTxWarp>
          </a:bodyPr>
          <a:lstStyle/>
          <a:p>
            <a:pPr defTabSz="913193">
              <a:defRPr/>
            </a:pPr>
            <a:endParaRPr lang="en-US" sz="1762">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77729" y="430471"/>
            <a:ext cx="347497" cy="26209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34" tIns="44768" rIns="89534" bIns="44768"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14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3626" y="1475053"/>
            <a:ext cx="1116543" cy="111654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3626" y="3860395"/>
            <a:ext cx="1116543" cy="111654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47957" y="2788153"/>
            <a:ext cx="2607884" cy="367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ctr" anchorCtr="0" forceAA="0" compatLnSpc="1">
            <a:prstTxWarp prst="textNoShape">
              <a:avLst/>
            </a:prstTxWarp>
            <a:noAutofit/>
          </a:bodyPr>
          <a:lstStyle/>
          <a:p>
            <a:pPr algn="ctr" defTabSz="93146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93146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47957" y="5236935"/>
            <a:ext cx="2607884" cy="367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ctr" anchorCtr="0" forceAA="0" compatLnSpc="1">
            <a:prstTxWarp prst="textNoShape">
              <a:avLst/>
            </a:prstTxWarp>
            <a:noAutofit/>
          </a:bodyPr>
          <a:lstStyle/>
          <a:p>
            <a:pPr algn="ctr" defTabSz="931465" fontAlgn="base">
              <a:spcBef>
                <a:spcPct val="0"/>
              </a:spcBef>
              <a:spcAft>
                <a:spcPct val="0"/>
              </a:spcAft>
            </a:pPr>
            <a:r>
              <a:rPr lang="en-US" sz="1600" dirty="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931465" fontAlgn="base">
              <a:spcBef>
                <a:spcPct val="0"/>
              </a:spcBef>
              <a:spcAft>
                <a:spcPct val="0"/>
              </a:spcAft>
            </a:pPr>
            <a:r>
              <a:rPr lang="en-US" sz="1600" dirty="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1492" y="4862327"/>
            <a:ext cx="680991" cy="68099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2061" y="5032018"/>
            <a:ext cx="179854" cy="3416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34" tIns="44768" rIns="89534" bIns="44768" numCol="1" anchor="t" anchorCtr="0" compatLnSpc="1">
            <a:prstTxWarp prst="textNoShape">
              <a:avLst/>
            </a:prstTxWarp>
          </a:bodyPr>
          <a:lstStyle/>
          <a:p>
            <a:pPr defTabSz="913193"/>
            <a:endParaRPr lang="en-US" sz="1762">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3056" y="2948502"/>
            <a:ext cx="182028" cy="18202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4963" y="3570004"/>
            <a:ext cx="182028" cy="18202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1957" y="6422930"/>
            <a:ext cx="182028" cy="18202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931465" fontAlgn="base">
              <a:spcBef>
                <a:spcPct val="0"/>
              </a:spcBef>
              <a:spcAft>
                <a:spcPct val="0"/>
              </a:spcAft>
            </a:pPr>
            <a:endParaRPr lang="en-US" sz="1998">
              <a:gradFill>
                <a:gsLst>
                  <a:gs pos="0">
                    <a:srgbClr val="FFFFFF"/>
                  </a:gs>
                  <a:gs pos="100000">
                    <a:srgbClr val="FFFFFF"/>
                  </a:gs>
                </a:gsLst>
                <a:lin ang="5400000" scaled="0"/>
              </a:gradFill>
              <a:latin typeface="Segoe UI"/>
              <a:cs typeface="Segoe UI" pitchFamily="34" charset="0"/>
            </a:endParaRPr>
          </a:p>
        </p:txBody>
      </p:sp>
      <p:sp>
        <p:nvSpPr>
          <p:cNvPr id="47" name="Product_ECDC" title="Icon of a box">
            <a:extLst>
              <a:ext uri="{FF2B5EF4-FFF2-40B4-BE49-F238E27FC236}">
                <a16:creationId xmlns:a16="http://schemas.microsoft.com/office/drawing/2014/main" id="{10FA8F30-64F7-4C79-B55F-529A8CF3CACD}"/>
              </a:ext>
            </a:extLst>
          </p:cNvPr>
          <p:cNvSpPr>
            <a:spLocks noChangeAspect="1" noEditPoints="1"/>
          </p:cNvSpPr>
          <p:nvPr/>
        </p:nvSpPr>
        <p:spPr bwMode="auto">
          <a:xfrm>
            <a:off x="9040128" y="1795077"/>
            <a:ext cx="423536" cy="47649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4" rIns="91390" bIns="45694" numCol="1" anchor="t" anchorCtr="0" compatLnSpc="1">
            <a:prstTxWarp prst="textNoShape">
              <a:avLst/>
            </a:prstTxWarp>
          </a:bodyPr>
          <a:lstStyle/>
          <a:p>
            <a:pPr defTabSz="913595">
              <a:defRPr/>
            </a:pPr>
            <a:endParaRPr lang="en-US" sz="1835">
              <a:solidFill>
                <a:srgbClr val="1A1A1A"/>
              </a:solidFill>
              <a:latin typeface="Segoe UI"/>
            </a:endParaRPr>
          </a:p>
        </p:txBody>
      </p:sp>
      <p:sp>
        <p:nvSpPr>
          <p:cNvPr id="48" name="algorithm">
            <a:extLst>
              <a:ext uri="{FF2B5EF4-FFF2-40B4-BE49-F238E27FC236}">
                <a16:creationId xmlns:a16="http://schemas.microsoft.com/office/drawing/2014/main" id="{D35E651F-C29E-4BA8-BC6A-2901019C9E2B}"/>
              </a:ext>
            </a:extLst>
          </p:cNvPr>
          <p:cNvSpPr>
            <a:spLocks noChangeAspect="1" noEditPoints="1"/>
          </p:cNvSpPr>
          <p:nvPr/>
        </p:nvSpPr>
        <p:spPr bwMode="auto">
          <a:xfrm>
            <a:off x="8999874" y="4200645"/>
            <a:ext cx="504048" cy="43603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786" tIns="43894" rIns="87786" bIns="43894" numCol="1" anchor="t" anchorCtr="0" compatLnSpc="1">
            <a:prstTxWarp prst="textNoShape">
              <a:avLst/>
            </a:prstTxWarp>
          </a:bodyPr>
          <a:lstStyle/>
          <a:p>
            <a:pPr defTabSz="895375">
              <a:defRPr/>
            </a:pPr>
            <a:endParaRPr lang="en-US" sz="1726">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385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5F10D6-AFC5-4A79-8E46-85C191A00BB3}"/>
              </a:ext>
            </a:extLst>
          </p:cNvPr>
          <p:cNvSpPr>
            <a:spLocks noGrp="1"/>
          </p:cNvSpPr>
          <p:nvPr>
            <p:ph type="title"/>
          </p:nvPr>
        </p:nvSpPr>
        <p:spPr>
          <a:xfrm>
            <a:off x="456677" y="613962"/>
            <a:ext cx="11301921" cy="411929"/>
          </a:xfrm>
        </p:spPr>
        <p:txBody>
          <a:bodyPr/>
          <a:lstStyle/>
          <a:p>
            <a:r>
              <a:rPr lang="en-US" dirty="0" err="1">
                <a:solidFill>
                  <a:schemeClr val="accent2"/>
                </a:solidFill>
              </a:rPr>
              <a:t>Ya</a:t>
            </a:r>
            <a:r>
              <a:rPr lang="en-US" dirty="0">
                <a:solidFill>
                  <a:schemeClr val="accent2"/>
                </a:solidFill>
              </a:rPr>
              <a:t> da </a:t>
            </a:r>
            <a:r>
              <a:rPr lang="en-US" dirty="0" err="1">
                <a:solidFill>
                  <a:schemeClr val="accent2"/>
                </a:solidFill>
              </a:rPr>
              <a:t>Diğer</a:t>
            </a:r>
            <a:r>
              <a:rPr lang="en-US" dirty="0">
                <a:solidFill>
                  <a:schemeClr val="accent2"/>
                </a:solidFill>
              </a:rPr>
              <a:t> Bir </a:t>
            </a:r>
            <a:r>
              <a:rPr lang="en-US" dirty="0" err="1">
                <a:solidFill>
                  <a:schemeClr val="accent2"/>
                </a:solidFill>
              </a:rPr>
              <a:t>Deyişle</a:t>
            </a:r>
            <a:r>
              <a:rPr lang="en-US" dirty="0">
                <a:solidFill>
                  <a:schemeClr val="accent2"/>
                </a:solidFill>
              </a:rPr>
              <a:t>:</a:t>
            </a:r>
          </a:p>
        </p:txBody>
      </p:sp>
      <p:sp>
        <p:nvSpPr>
          <p:cNvPr id="30" name="Text Placeholder 4">
            <a:extLst>
              <a:ext uri="{FF2B5EF4-FFF2-40B4-BE49-F238E27FC236}">
                <a16:creationId xmlns:a16="http://schemas.microsoft.com/office/drawing/2014/main" id="{4E48F0F3-FAEB-4882-AEA1-A05E16D8A571}"/>
              </a:ext>
            </a:extLst>
          </p:cNvPr>
          <p:cNvSpPr txBox="1">
            <a:spLocks/>
          </p:cNvSpPr>
          <p:nvPr/>
        </p:nvSpPr>
        <p:spPr>
          <a:xfrm>
            <a:off x="1102461" y="3116277"/>
            <a:ext cx="3339409" cy="2461700"/>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999" dirty="0">
                <a:solidFill>
                  <a:schemeClr val="accent2"/>
                </a:solidFill>
              </a:rPr>
              <a:t>“</a:t>
            </a:r>
            <a:r>
              <a:rPr lang="en-US" sz="3999" dirty="0" err="1">
                <a:solidFill>
                  <a:schemeClr val="accent2"/>
                </a:solidFill>
              </a:rPr>
              <a:t>Uçağın</a:t>
            </a:r>
            <a:r>
              <a:rPr lang="en-US" sz="3999" dirty="0">
                <a:solidFill>
                  <a:schemeClr val="accent2"/>
                </a:solidFill>
              </a:rPr>
              <a:t> </a:t>
            </a:r>
            <a:r>
              <a:rPr lang="en-US" sz="3999" dirty="0" err="1">
                <a:solidFill>
                  <a:schemeClr val="accent2"/>
                </a:solidFill>
              </a:rPr>
              <a:t>motorunu</a:t>
            </a:r>
            <a:r>
              <a:rPr lang="en-US" sz="3999" dirty="0">
                <a:solidFill>
                  <a:schemeClr val="accent2"/>
                </a:solidFill>
              </a:rPr>
              <a:t> </a:t>
            </a:r>
            <a:r>
              <a:rPr lang="en-US" sz="3999" dirty="0" err="1">
                <a:solidFill>
                  <a:schemeClr val="accent2"/>
                </a:solidFill>
              </a:rPr>
              <a:t>havadayken</a:t>
            </a:r>
            <a:r>
              <a:rPr lang="en-US" sz="3999" dirty="0">
                <a:solidFill>
                  <a:schemeClr val="accent2"/>
                </a:solidFill>
              </a:rPr>
              <a:t> </a:t>
            </a:r>
            <a:r>
              <a:rPr lang="en-US" sz="3999" dirty="0" err="1">
                <a:solidFill>
                  <a:schemeClr val="accent2"/>
                </a:solidFill>
              </a:rPr>
              <a:t>değiştirmek</a:t>
            </a:r>
            <a:r>
              <a:rPr lang="en-US" sz="3999" dirty="0">
                <a:solidFill>
                  <a:schemeClr val="accent2"/>
                </a:solidFill>
              </a:rPr>
              <a:t>”</a:t>
            </a:r>
          </a:p>
        </p:txBody>
      </p:sp>
      <p:cxnSp>
        <p:nvCxnSpPr>
          <p:cNvPr id="10" name="Straight Connector 9">
            <a:extLst>
              <a:ext uri="{FF2B5EF4-FFF2-40B4-BE49-F238E27FC236}">
                <a16:creationId xmlns:a16="http://schemas.microsoft.com/office/drawing/2014/main" id="{B925119C-24DB-4053-83F2-A0830C5AA8C8}"/>
              </a:ext>
            </a:extLst>
          </p:cNvPr>
          <p:cNvCxnSpPr>
            <a:cxnSpLocks/>
          </p:cNvCxnSpPr>
          <p:nvPr/>
        </p:nvCxnSpPr>
        <p:spPr>
          <a:xfrm>
            <a:off x="4856737" y="1684210"/>
            <a:ext cx="2611563" cy="5082003"/>
          </a:xfrm>
          <a:prstGeom prst="line">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97D777F-E3EC-934C-AF37-C9C05AB12584}"/>
              </a:ext>
            </a:extLst>
          </p:cNvPr>
          <p:cNvPicPr>
            <a:picLocks noChangeAspect="1"/>
          </p:cNvPicPr>
          <p:nvPr/>
        </p:nvPicPr>
        <p:blipFill>
          <a:blip r:embed="rId3"/>
          <a:stretch>
            <a:fillRect/>
          </a:stretch>
        </p:blipFill>
        <p:spPr>
          <a:xfrm>
            <a:off x="5296843" y="1610872"/>
            <a:ext cx="6484326" cy="4905289"/>
          </a:xfrm>
          <a:prstGeom prst="rect">
            <a:avLst/>
          </a:prstGeom>
        </p:spPr>
      </p:pic>
    </p:spTree>
    <p:extLst>
      <p:ext uri="{BB962C8B-B14F-4D97-AF65-F5344CB8AC3E}">
        <p14:creationId xmlns:p14="http://schemas.microsoft.com/office/powerpoint/2010/main" val="1845626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84F02A-20E5-8947-0B5C-5E0B14C0D796}"/>
              </a:ext>
            </a:extLst>
          </p:cNvPr>
          <p:cNvSpPr/>
          <p:nvPr/>
        </p:nvSpPr>
        <p:spPr>
          <a:xfrm>
            <a:off x="1053852" y="1196752"/>
            <a:ext cx="10153128" cy="5256584"/>
          </a:xfrm>
          <a:prstGeom prst="rect">
            <a:avLst/>
          </a:prstGeom>
          <a:solidFill>
            <a:schemeClr val="accent3">
              <a:lumMod val="40000"/>
              <a:lumOff val="6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Title 16"/>
          <p:cNvSpPr>
            <a:spLocks noGrp="1"/>
          </p:cNvSpPr>
          <p:nvPr>
            <p:ph type="title"/>
          </p:nvPr>
        </p:nvSpPr>
        <p:spPr>
          <a:xfrm>
            <a:off x="588891" y="458397"/>
            <a:ext cx="11014088" cy="374521"/>
          </a:xfrm>
        </p:spPr>
        <p:txBody>
          <a:bodyPr>
            <a:normAutofit fontScale="90000"/>
          </a:bodyPr>
          <a:lstStyle/>
          <a:p>
            <a:r>
              <a:rPr lang="en-US" dirty="0" err="1"/>
              <a:t>Ekosistem</a:t>
            </a:r>
            <a:endParaRPr lang="en-US" dirty="0"/>
          </a:p>
        </p:txBody>
      </p:sp>
      <p:grpSp>
        <p:nvGrpSpPr>
          <p:cNvPr id="7" name="Group 6">
            <a:extLst>
              <a:ext uri="{FF2B5EF4-FFF2-40B4-BE49-F238E27FC236}">
                <a16:creationId xmlns:a16="http://schemas.microsoft.com/office/drawing/2014/main" id="{C5B905AD-AFE0-40F3-A626-8EBE93D64D08}"/>
              </a:ext>
            </a:extLst>
          </p:cNvPr>
          <p:cNvGrpSpPr>
            <a:grpSpLocks noChangeAspect="1"/>
          </p:cNvGrpSpPr>
          <p:nvPr/>
        </p:nvGrpSpPr>
        <p:grpSpPr>
          <a:xfrm>
            <a:off x="1262464" y="1235978"/>
            <a:ext cx="9663897" cy="5163627"/>
            <a:chOff x="14381" y="183350"/>
            <a:chExt cx="12163240" cy="6499080"/>
          </a:xfrm>
        </p:grpSpPr>
        <p:pic>
          <p:nvPicPr>
            <p:cNvPr id="8" name="Picture 7">
              <a:extLst>
                <a:ext uri="{FF2B5EF4-FFF2-40B4-BE49-F238E27FC236}">
                  <a16:creationId xmlns:a16="http://schemas.microsoft.com/office/drawing/2014/main" id="{E1B1E107-78C7-4ECF-9BBE-724434D371A3}"/>
                </a:ext>
              </a:extLst>
            </p:cNvPr>
            <p:cNvPicPr>
              <a:picLocks noChangeAspect="1"/>
            </p:cNvPicPr>
            <p:nvPr/>
          </p:nvPicPr>
          <p:blipFill>
            <a:blip r:embed="rId3"/>
            <a:stretch>
              <a:fillRect/>
            </a:stretch>
          </p:blipFill>
          <p:spPr>
            <a:xfrm>
              <a:off x="4569367" y="183350"/>
              <a:ext cx="2544573" cy="2070623"/>
            </a:xfrm>
            <a:prstGeom prst="rect">
              <a:avLst/>
            </a:prstGeom>
          </p:spPr>
        </p:pic>
        <p:pic>
          <p:nvPicPr>
            <p:cNvPr id="9" name="Picture 8">
              <a:extLst>
                <a:ext uri="{FF2B5EF4-FFF2-40B4-BE49-F238E27FC236}">
                  <a16:creationId xmlns:a16="http://schemas.microsoft.com/office/drawing/2014/main" id="{2859423C-79B8-47B1-9A3E-191D6E56B44C}"/>
                </a:ext>
              </a:extLst>
            </p:cNvPr>
            <p:cNvPicPr>
              <a:picLocks noChangeAspect="1"/>
            </p:cNvPicPr>
            <p:nvPr/>
          </p:nvPicPr>
          <p:blipFill>
            <a:blip r:embed="rId4"/>
            <a:stretch>
              <a:fillRect/>
            </a:stretch>
          </p:blipFill>
          <p:spPr>
            <a:xfrm>
              <a:off x="4437304" y="3512397"/>
              <a:ext cx="3185572" cy="3170033"/>
            </a:xfrm>
            <a:prstGeom prst="rect">
              <a:avLst/>
            </a:prstGeom>
          </p:spPr>
        </p:pic>
        <p:pic>
          <p:nvPicPr>
            <p:cNvPr id="10" name="Picture 9">
              <a:extLst>
                <a:ext uri="{FF2B5EF4-FFF2-40B4-BE49-F238E27FC236}">
                  <a16:creationId xmlns:a16="http://schemas.microsoft.com/office/drawing/2014/main" id="{A7E016AF-3EAF-490B-A0BF-CF5699D8BA6A}"/>
                </a:ext>
              </a:extLst>
            </p:cNvPr>
            <p:cNvPicPr>
              <a:picLocks noChangeAspect="1"/>
            </p:cNvPicPr>
            <p:nvPr/>
          </p:nvPicPr>
          <p:blipFill>
            <a:blip r:embed="rId5"/>
            <a:stretch>
              <a:fillRect/>
            </a:stretch>
          </p:blipFill>
          <p:spPr>
            <a:xfrm>
              <a:off x="411181" y="2025815"/>
              <a:ext cx="4770589" cy="1662713"/>
            </a:xfrm>
            <a:prstGeom prst="rect">
              <a:avLst/>
            </a:prstGeom>
          </p:spPr>
        </p:pic>
        <p:pic>
          <p:nvPicPr>
            <p:cNvPr id="11" name="Picture 10">
              <a:extLst>
                <a:ext uri="{FF2B5EF4-FFF2-40B4-BE49-F238E27FC236}">
                  <a16:creationId xmlns:a16="http://schemas.microsoft.com/office/drawing/2014/main" id="{AD6C6F82-C503-4367-AE45-5BD329162325}"/>
                </a:ext>
              </a:extLst>
            </p:cNvPr>
            <p:cNvPicPr>
              <a:picLocks noChangeAspect="1"/>
            </p:cNvPicPr>
            <p:nvPr/>
          </p:nvPicPr>
          <p:blipFill>
            <a:blip r:embed="rId6"/>
            <a:stretch>
              <a:fillRect/>
            </a:stretch>
          </p:blipFill>
          <p:spPr>
            <a:xfrm>
              <a:off x="6377002" y="1810673"/>
              <a:ext cx="5403818" cy="2027889"/>
            </a:xfrm>
            <a:prstGeom prst="rect">
              <a:avLst/>
            </a:prstGeom>
          </p:spPr>
        </p:pic>
        <p:grpSp>
          <p:nvGrpSpPr>
            <p:cNvPr id="12" name="Group 11">
              <a:extLst>
                <a:ext uri="{FF2B5EF4-FFF2-40B4-BE49-F238E27FC236}">
                  <a16:creationId xmlns:a16="http://schemas.microsoft.com/office/drawing/2014/main" id="{C34C1329-C5B4-42B6-86AD-28860D064992}"/>
                </a:ext>
              </a:extLst>
            </p:cNvPr>
            <p:cNvGrpSpPr/>
            <p:nvPr/>
          </p:nvGrpSpPr>
          <p:grpSpPr>
            <a:xfrm>
              <a:off x="5046995" y="1998923"/>
              <a:ext cx="1549783" cy="1551910"/>
              <a:chOff x="5148197" y="2034540"/>
              <a:chExt cx="1580859" cy="1583029"/>
            </a:xfrm>
          </p:grpSpPr>
          <p:grpSp>
            <p:nvGrpSpPr>
              <p:cNvPr id="53" name="Group 52">
                <a:extLst>
                  <a:ext uri="{FF2B5EF4-FFF2-40B4-BE49-F238E27FC236}">
                    <a16:creationId xmlns:a16="http://schemas.microsoft.com/office/drawing/2014/main" id="{3D2F6E68-024D-4393-BC5A-4989D8E41C4A}"/>
                  </a:ext>
                </a:extLst>
              </p:cNvPr>
              <p:cNvGrpSpPr/>
              <p:nvPr/>
            </p:nvGrpSpPr>
            <p:grpSpPr>
              <a:xfrm>
                <a:off x="5148197" y="2034540"/>
                <a:ext cx="1580859" cy="1583029"/>
                <a:chOff x="8015890" y="2477276"/>
                <a:chExt cx="1580859" cy="1583029"/>
              </a:xfrm>
            </p:grpSpPr>
            <p:sp>
              <p:nvSpPr>
                <p:cNvPr id="55" name="Oval 54">
                  <a:extLst>
                    <a:ext uri="{FF2B5EF4-FFF2-40B4-BE49-F238E27FC236}">
                      <a16:creationId xmlns:a16="http://schemas.microsoft.com/office/drawing/2014/main" id="{3E176BDF-FE59-47F0-A350-10A36C0DCC23}"/>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653" fontAlgn="base">
                    <a:lnSpc>
                      <a:spcPct val="90000"/>
                    </a:lnSpc>
                    <a:spcBef>
                      <a:spcPct val="0"/>
                    </a:spcBef>
                    <a:spcAft>
                      <a:spcPct val="0"/>
                    </a:spcAft>
                    <a:defRPr/>
                  </a:pPr>
                  <a:r>
                    <a:rPr lang="en-US" sz="1175"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56" name="Picture 55">
                  <a:extLst>
                    <a:ext uri="{FF2B5EF4-FFF2-40B4-BE49-F238E27FC236}">
                      <a16:creationId xmlns:a16="http://schemas.microsoft.com/office/drawing/2014/main" id="{5ABA5F93-A7B0-433C-8AEB-1F3A00EEF190}"/>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54" name="Oval 53">
                <a:extLst>
                  <a:ext uri="{FF2B5EF4-FFF2-40B4-BE49-F238E27FC236}">
                    <a16:creationId xmlns:a16="http://schemas.microsoft.com/office/drawing/2014/main" id="{B9E87649-DB4A-4A34-B45C-6797E822915C}"/>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653" fontAlgn="base">
                  <a:lnSpc>
                    <a:spcPct val="90000"/>
                  </a:lnSpc>
                  <a:spcBef>
                    <a:spcPct val="0"/>
                  </a:spcBef>
                  <a:spcAft>
                    <a:spcPct val="0"/>
                  </a:spcAft>
                  <a:defRPr/>
                </a:pPr>
                <a:r>
                  <a:rPr lang="en-US" sz="1371" kern="0" spc="-49">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3" name="Picture 12" descr="A close up of a sign&#10;&#10;Description generated with high confidence">
              <a:extLst>
                <a:ext uri="{FF2B5EF4-FFF2-40B4-BE49-F238E27FC236}">
                  <a16:creationId xmlns:a16="http://schemas.microsoft.com/office/drawing/2014/main" id="{40EB10A8-4BD0-4CFC-82DC-7F9E1512F21E}"/>
                </a:ext>
              </a:extLst>
            </p:cNvPr>
            <p:cNvPicPr>
              <a:picLocks noChangeAspect="1"/>
            </p:cNvPicPr>
            <p:nvPr/>
          </p:nvPicPr>
          <p:blipFill>
            <a:blip r:embed="rId9"/>
            <a:stretch>
              <a:fillRect/>
            </a:stretch>
          </p:blipFill>
          <p:spPr>
            <a:xfrm>
              <a:off x="3332024" y="2139603"/>
              <a:ext cx="943130" cy="471565"/>
            </a:xfrm>
            <a:prstGeom prst="rect">
              <a:avLst/>
            </a:prstGeom>
          </p:spPr>
        </p:pic>
        <p:pic>
          <p:nvPicPr>
            <p:cNvPr id="14" name="Picture 13">
              <a:extLst>
                <a:ext uri="{FF2B5EF4-FFF2-40B4-BE49-F238E27FC236}">
                  <a16:creationId xmlns:a16="http://schemas.microsoft.com/office/drawing/2014/main" id="{F2F0F8DF-0719-4E2B-A11B-B1E1E9273D11}"/>
                </a:ext>
              </a:extLst>
            </p:cNvPr>
            <p:cNvPicPr>
              <a:picLocks noChangeAspect="1"/>
            </p:cNvPicPr>
            <p:nvPr/>
          </p:nvPicPr>
          <p:blipFill>
            <a:blip r:embed="rId10"/>
            <a:stretch>
              <a:fillRect/>
            </a:stretch>
          </p:blipFill>
          <p:spPr>
            <a:xfrm>
              <a:off x="2286195" y="3060575"/>
              <a:ext cx="1072189" cy="251294"/>
            </a:xfrm>
            <a:prstGeom prst="rect">
              <a:avLst/>
            </a:prstGeom>
          </p:spPr>
        </p:pic>
        <p:pic>
          <p:nvPicPr>
            <p:cNvPr id="15" name="Picture 14">
              <a:extLst>
                <a:ext uri="{FF2B5EF4-FFF2-40B4-BE49-F238E27FC236}">
                  <a16:creationId xmlns:a16="http://schemas.microsoft.com/office/drawing/2014/main" id="{A38209DF-31DC-4060-BB90-C116C8BCD1D0}"/>
                </a:ext>
              </a:extLst>
            </p:cNvPr>
            <p:cNvPicPr>
              <a:picLocks noChangeAspect="1"/>
            </p:cNvPicPr>
            <p:nvPr/>
          </p:nvPicPr>
          <p:blipFill>
            <a:blip r:embed="rId11"/>
            <a:stretch>
              <a:fillRect/>
            </a:stretch>
          </p:blipFill>
          <p:spPr>
            <a:xfrm>
              <a:off x="1240366" y="1958234"/>
              <a:ext cx="955278" cy="589406"/>
            </a:xfrm>
            <a:prstGeom prst="rect">
              <a:avLst/>
            </a:prstGeom>
          </p:spPr>
        </p:pic>
        <p:pic>
          <p:nvPicPr>
            <p:cNvPr id="16" name="Picture 15" descr="A drawing of a face&#10;&#10;Description generated with high confidence">
              <a:extLst>
                <a:ext uri="{FF2B5EF4-FFF2-40B4-BE49-F238E27FC236}">
                  <a16:creationId xmlns:a16="http://schemas.microsoft.com/office/drawing/2014/main" id="{A0AFAA58-D54D-4CB7-AE7A-074092A5985B}"/>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561" y="3756110"/>
              <a:ext cx="864525" cy="536253"/>
            </a:xfrm>
            <a:prstGeom prst="rect">
              <a:avLst/>
            </a:prstGeom>
          </p:spPr>
        </p:pic>
        <p:pic>
          <p:nvPicPr>
            <p:cNvPr id="18" name="Picture 17" descr="A close up of a sign&#10;&#10;Description generated with very high confidence">
              <a:extLst>
                <a:ext uri="{FF2B5EF4-FFF2-40B4-BE49-F238E27FC236}">
                  <a16:creationId xmlns:a16="http://schemas.microsoft.com/office/drawing/2014/main" id="{75B80BB0-2C9F-4C14-A5F2-D1B6B2091D29}"/>
                </a:ext>
              </a:extLst>
            </p:cNvPr>
            <p:cNvPicPr>
              <a:picLocks noChangeAspect="1"/>
            </p:cNvPicPr>
            <p:nvPr/>
          </p:nvPicPr>
          <p:blipFill>
            <a:blip r:embed="rId13"/>
            <a:stretch>
              <a:fillRect/>
            </a:stretch>
          </p:blipFill>
          <p:spPr>
            <a:xfrm>
              <a:off x="3780236" y="3851127"/>
              <a:ext cx="853622" cy="523270"/>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2B22CBA4-64C4-438B-9B02-376AC7C1C337}"/>
                </a:ext>
              </a:extLst>
            </p:cNvPr>
            <p:cNvPicPr>
              <a:picLocks noChangeAspect="1"/>
            </p:cNvPicPr>
            <p:nvPr/>
          </p:nvPicPr>
          <p:blipFill>
            <a:blip r:embed="rId14"/>
            <a:stretch>
              <a:fillRect/>
            </a:stretch>
          </p:blipFill>
          <p:spPr>
            <a:xfrm>
              <a:off x="2360541" y="3805854"/>
              <a:ext cx="523270" cy="523270"/>
            </a:xfrm>
            <a:prstGeom prst="rect">
              <a:avLst/>
            </a:prstGeom>
          </p:spPr>
        </p:pic>
        <p:pic>
          <p:nvPicPr>
            <p:cNvPr id="20" name="Picture 19">
              <a:extLst>
                <a:ext uri="{FF2B5EF4-FFF2-40B4-BE49-F238E27FC236}">
                  <a16:creationId xmlns:a16="http://schemas.microsoft.com/office/drawing/2014/main" id="{9E6AC152-867E-47AD-8775-B2C2648C589B}"/>
                </a:ext>
              </a:extLst>
            </p:cNvPr>
            <p:cNvPicPr>
              <a:picLocks noChangeAspect="1"/>
            </p:cNvPicPr>
            <p:nvPr/>
          </p:nvPicPr>
          <p:blipFill>
            <a:blip r:embed="rId10"/>
            <a:stretch>
              <a:fillRect/>
            </a:stretch>
          </p:blipFill>
          <p:spPr>
            <a:xfrm>
              <a:off x="1192246" y="3928615"/>
              <a:ext cx="1072189" cy="251294"/>
            </a:xfrm>
            <a:prstGeom prst="rect">
              <a:avLst/>
            </a:prstGeom>
          </p:spPr>
        </p:pic>
        <p:pic>
          <p:nvPicPr>
            <p:cNvPr id="21" name="Picture 20">
              <a:extLst>
                <a:ext uri="{FF2B5EF4-FFF2-40B4-BE49-F238E27FC236}">
                  <a16:creationId xmlns:a16="http://schemas.microsoft.com/office/drawing/2014/main" id="{279411FF-D575-4A2D-87A6-011C1953033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504" y="3833706"/>
              <a:ext cx="698030" cy="471171"/>
            </a:xfrm>
            <a:prstGeom prst="rect">
              <a:avLst/>
            </a:prstGeom>
          </p:spPr>
        </p:pic>
        <p:pic>
          <p:nvPicPr>
            <p:cNvPr id="22" name="Picture 21">
              <a:extLst>
                <a:ext uri="{FF2B5EF4-FFF2-40B4-BE49-F238E27FC236}">
                  <a16:creationId xmlns:a16="http://schemas.microsoft.com/office/drawing/2014/main" id="{BC9DADC1-274D-4D19-A731-ADC6DE08B812}"/>
                </a:ext>
              </a:extLst>
            </p:cNvPr>
            <p:cNvPicPr>
              <a:picLocks noChangeAspect="1"/>
            </p:cNvPicPr>
            <p:nvPr/>
          </p:nvPicPr>
          <p:blipFill>
            <a:blip r:embed="rId16"/>
            <a:stretch>
              <a:fillRect/>
            </a:stretch>
          </p:blipFill>
          <p:spPr>
            <a:xfrm>
              <a:off x="14381" y="3816163"/>
              <a:ext cx="1151283" cy="476200"/>
            </a:xfrm>
            <a:prstGeom prst="rect">
              <a:avLst/>
            </a:prstGeom>
          </p:spPr>
        </p:pic>
        <p:pic>
          <p:nvPicPr>
            <p:cNvPr id="23" name="Picture 22" descr="A drawing of a face&#10;&#10;Description generated with high confidence">
              <a:extLst>
                <a:ext uri="{FF2B5EF4-FFF2-40B4-BE49-F238E27FC236}">
                  <a16:creationId xmlns:a16="http://schemas.microsoft.com/office/drawing/2014/main" id="{B3B1074D-8B21-4C9B-A7E9-C9EFCD24F4D4}"/>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6418114" y="4374397"/>
              <a:ext cx="834796" cy="585478"/>
            </a:xfrm>
            <a:prstGeom prst="rect">
              <a:avLst/>
            </a:prstGeom>
          </p:spPr>
        </p:pic>
        <p:pic>
          <p:nvPicPr>
            <p:cNvPr id="24" name="Picture 23">
              <a:extLst>
                <a:ext uri="{FF2B5EF4-FFF2-40B4-BE49-F238E27FC236}">
                  <a16:creationId xmlns:a16="http://schemas.microsoft.com/office/drawing/2014/main" id="{C1C7D27F-7907-4C75-BE3B-C17230280351}"/>
                </a:ext>
              </a:extLst>
            </p:cNvPr>
            <p:cNvPicPr>
              <a:picLocks noChangeAspect="1"/>
            </p:cNvPicPr>
            <p:nvPr/>
          </p:nvPicPr>
          <p:blipFill>
            <a:blip r:embed="rId18"/>
            <a:stretch>
              <a:fillRect/>
            </a:stretch>
          </p:blipFill>
          <p:spPr>
            <a:xfrm>
              <a:off x="4165244" y="4817813"/>
              <a:ext cx="1407842" cy="468107"/>
            </a:xfrm>
            <a:prstGeom prst="rect">
              <a:avLst/>
            </a:prstGeom>
          </p:spPr>
        </p:pic>
        <p:pic>
          <p:nvPicPr>
            <p:cNvPr id="25" name="Picture 24">
              <a:extLst>
                <a:ext uri="{FF2B5EF4-FFF2-40B4-BE49-F238E27FC236}">
                  <a16:creationId xmlns:a16="http://schemas.microsoft.com/office/drawing/2014/main" id="{23B9533D-5F46-4E27-8C71-6CBBA64BDF35}"/>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289" y="4817813"/>
              <a:ext cx="1315382" cy="468107"/>
            </a:xfrm>
            <a:prstGeom prst="rect">
              <a:avLst/>
            </a:prstGeom>
          </p:spPr>
        </p:pic>
        <p:pic>
          <p:nvPicPr>
            <p:cNvPr id="26" name="Picture 25" descr="A close up of a sign&#10;&#10;Description generated with very high confidence">
              <a:extLst>
                <a:ext uri="{FF2B5EF4-FFF2-40B4-BE49-F238E27FC236}">
                  <a16:creationId xmlns:a16="http://schemas.microsoft.com/office/drawing/2014/main" id="{F287B085-4F5C-4D08-8829-37486977E7B1}"/>
                </a:ext>
              </a:extLst>
            </p:cNvPr>
            <p:cNvPicPr>
              <a:picLocks noChangeAspect="1"/>
            </p:cNvPicPr>
            <p:nvPr/>
          </p:nvPicPr>
          <p:blipFill>
            <a:blip r:embed="rId20"/>
            <a:stretch>
              <a:fillRect/>
            </a:stretch>
          </p:blipFill>
          <p:spPr>
            <a:xfrm>
              <a:off x="7367956" y="5235401"/>
              <a:ext cx="1545700" cy="520016"/>
            </a:xfrm>
            <a:prstGeom prst="rect">
              <a:avLst/>
            </a:prstGeom>
          </p:spPr>
        </p:pic>
        <p:pic>
          <p:nvPicPr>
            <p:cNvPr id="27" name="Picture 26">
              <a:extLst>
                <a:ext uri="{FF2B5EF4-FFF2-40B4-BE49-F238E27FC236}">
                  <a16:creationId xmlns:a16="http://schemas.microsoft.com/office/drawing/2014/main" id="{9C218564-33B0-4D77-B0C7-4157AADDAFE4}"/>
                </a:ext>
              </a:extLst>
            </p:cNvPr>
            <p:cNvPicPr>
              <a:picLocks noChangeAspect="1"/>
            </p:cNvPicPr>
            <p:nvPr/>
          </p:nvPicPr>
          <p:blipFill rotWithShape="1">
            <a:blip r:embed="rId21"/>
            <a:srcRect l="28897" t="9516" b="15012"/>
            <a:stretch/>
          </p:blipFill>
          <p:spPr>
            <a:xfrm>
              <a:off x="8930522" y="5185664"/>
              <a:ext cx="975284" cy="608947"/>
            </a:xfrm>
            <a:prstGeom prst="rect">
              <a:avLst/>
            </a:prstGeom>
          </p:spPr>
        </p:pic>
        <p:pic>
          <p:nvPicPr>
            <p:cNvPr id="28" name="Picture 27">
              <a:extLst>
                <a:ext uri="{FF2B5EF4-FFF2-40B4-BE49-F238E27FC236}">
                  <a16:creationId xmlns:a16="http://schemas.microsoft.com/office/drawing/2014/main" id="{44E406EB-6290-481D-861D-74ACCB311429}"/>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150" y="5257221"/>
              <a:ext cx="1936908" cy="594000"/>
            </a:xfrm>
            <a:prstGeom prst="rect">
              <a:avLst/>
            </a:prstGeom>
          </p:spPr>
        </p:pic>
        <p:pic>
          <p:nvPicPr>
            <p:cNvPr id="29" name="Picture 28" descr="A close up of a sign&#10;&#10;Description generated with high confidence">
              <a:extLst>
                <a:ext uri="{FF2B5EF4-FFF2-40B4-BE49-F238E27FC236}">
                  <a16:creationId xmlns:a16="http://schemas.microsoft.com/office/drawing/2014/main" id="{2FCAEBD5-BA2D-4BE7-8E04-04EE92AF7587}"/>
                </a:ext>
              </a:extLst>
            </p:cNvPr>
            <p:cNvPicPr>
              <a:picLocks noChangeAspect="1"/>
            </p:cNvPicPr>
            <p:nvPr/>
          </p:nvPicPr>
          <p:blipFill>
            <a:blip r:embed="rId23"/>
            <a:stretch>
              <a:fillRect/>
            </a:stretch>
          </p:blipFill>
          <p:spPr>
            <a:xfrm>
              <a:off x="8575493" y="3740170"/>
              <a:ext cx="1675353" cy="346239"/>
            </a:xfrm>
            <a:prstGeom prst="rect">
              <a:avLst/>
            </a:prstGeom>
          </p:spPr>
        </p:pic>
        <p:pic>
          <p:nvPicPr>
            <p:cNvPr id="30" name="Picture 29">
              <a:extLst>
                <a:ext uri="{FF2B5EF4-FFF2-40B4-BE49-F238E27FC236}">
                  <a16:creationId xmlns:a16="http://schemas.microsoft.com/office/drawing/2014/main" id="{7D56C584-4E82-4480-8AC6-8787FB87AA60}"/>
                </a:ext>
              </a:extLst>
            </p:cNvPr>
            <p:cNvPicPr>
              <a:picLocks noChangeAspect="1"/>
            </p:cNvPicPr>
            <p:nvPr/>
          </p:nvPicPr>
          <p:blipFill>
            <a:blip r:embed="rId24"/>
            <a:stretch>
              <a:fillRect/>
            </a:stretch>
          </p:blipFill>
          <p:spPr>
            <a:xfrm>
              <a:off x="3773851" y="5760064"/>
              <a:ext cx="1842576" cy="443193"/>
            </a:xfrm>
            <a:prstGeom prst="rect">
              <a:avLst/>
            </a:prstGeom>
          </p:spPr>
        </p:pic>
        <p:pic>
          <p:nvPicPr>
            <p:cNvPr id="31" name="Picture 30" descr="A picture containing clipart&#10;&#10;Description generated with very high confidence">
              <a:extLst>
                <a:ext uri="{FF2B5EF4-FFF2-40B4-BE49-F238E27FC236}">
                  <a16:creationId xmlns:a16="http://schemas.microsoft.com/office/drawing/2014/main" id="{188E4378-E863-46A5-9893-399AC865C685}"/>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101476" y="5748655"/>
              <a:ext cx="1621035" cy="457550"/>
            </a:xfrm>
            <a:prstGeom prst="rect">
              <a:avLst/>
            </a:prstGeom>
          </p:spPr>
        </p:pic>
        <p:pic>
          <p:nvPicPr>
            <p:cNvPr id="32" name="Picture 31">
              <a:extLst>
                <a:ext uri="{FF2B5EF4-FFF2-40B4-BE49-F238E27FC236}">
                  <a16:creationId xmlns:a16="http://schemas.microsoft.com/office/drawing/2014/main" id="{8A6EC668-F8E9-45A7-A5BF-9CC9EC4E3BD1}"/>
                </a:ext>
              </a:extLst>
            </p:cNvPr>
            <p:cNvPicPr>
              <a:picLocks noChangeAspect="1"/>
            </p:cNvPicPr>
            <p:nvPr/>
          </p:nvPicPr>
          <p:blipFill rotWithShape="1">
            <a:blip r:embed="rId26">
              <a:clrChange>
                <a:clrFrom>
                  <a:srgbClr val="FEFEFE"/>
                </a:clrFrom>
                <a:clrTo>
                  <a:srgbClr val="FEFEFE">
                    <a:alpha val="0"/>
                  </a:srgbClr>
                </a:clrTo>
              </a:clrChange>
            </a:blip>
            <a:srcRect l="24401" r="21955"/>
            <a:stretch/>
          </p:blipFill>
          <p:spPr>
            <a:xfrm>
              <a:off x="6928318" y="1901285"/>
              <a:ext cx="649185" cy="801180"/>
            </a:xfrm>
            <a:prstGeom prst="rect">
              <a:avLst/>
            </a:prstGeom>
          </p:spPr>
        </p:pic>
        <p:pic>
          <p:nvPicPr>
            <p:cNvPr id="33" name="Picture 32" descr="A picture containing object, clock&#10;&#10;Description generated with high confidence">
              <a:extLst>
                <a:ext uri="{FF2B5EF4-FFF2-40B4-BE49-F238E27FC236}">
                  <a16:creationId xmlns:a16="http://schemas.microsoft.com/office/drawing/2014/main" id="{F49786D4-C93D-4407-9EAF-DC879D83708A}"/>
                </a:ext>
              </a:extLst>
            </p:cNvPr>
            <p:cNvPicPr>
              <a:picLocks noChangeAspect="1"/>
            </p:cNvPicPr>
            <p:nvPr/>
          </p:nvPicPr>
          <p:blipFill>
            <a:blip r:embed="rId27"/>
            <a:stretch>
              <a:fillRect/>
            </a:stretch>
          </p:blipFill>
          <p:spPr>
            <a:xfrm>
              <a:off x="8855308" y="2247929"/>
              <a:ext cx="1050498" cy="288537"/>
            </a:xfrm>
            <a:prstGeom prst="rect">
              <a:avLst/>
            </a:prstGeom>
          </p:spPr>
        </p:pic>
        <p:pic>
          <p:nvPicPr>
            <p:cNvPr id="34" name="Picture 33">
              <a:extLst>
                <a:ext uri="{FF2B5EF4-FFF2-40B4-BE49-F238E27FC236}">
                  <a16:creationId xmlns:a16="http://schemas.microsoft.com/office/drawing/2014/main" id="{CD348BFD-0090-4E92-B4B5-3830B0775FFE}"/>
                </a:ext>
              </a:extLst>
            </p:cNvPr>
            <p:cNvPicPr>
              <a:picLocks noChangeAspect="1"/>
            </p:cNvPicPr>
            <p:nvPr/>
          </p:nvPicPr>
          <p:blipFill>
            <a:blip r:embed="rId28"/>
            <a:stretch>
              <a:fillRect/>
            </a:stretch>
          </p:blipFill>
          <p:spPr>
            <a:xfrm>
              <a:off x="10039958" y="2984677"/>
              <a:ext cx="597617" cy="597617"/>
            </a:xfrm>
            <a:prstGeom prst="rect">
              <a:avLst/>
            </a:prstGeom>
          </p:spPr>
        </p:pic>
        <p:pic>
          <p:nvPicPr>
            <p:cNvPr id="35" name="Picture 34">
              <a:extLst>
                <a:ext uri="{FF2B5EF4-FFF2-40B4-BE49-F238E27FC236}">
                  <a16:creationId xmlns:a16="http://schemas.microsoft.com/office/drawing/2014/main" id="{B1C6E948-3658-402D-A970-F1FB54FBEBB3}"/>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751" y="3004934"/>
              <a:ext cx="1429413" cy="454292"/>
            </a:xfrm>
            <a:prstGeom prst="rect">
              <a:avLst/>
            </a:prstGeom>
          </p:spPr>
        </p:pic>
        <p:pic>
          <p:nvPicPr>
            <p:cNvPr id="36" name="Picture 35" descr="A close up of a sign&#10;&#10;Description generated with very high confidence">
              <a:extLst>
                <a:ext uri="{FF2B5EF4-FFF2-40B4-BE49-F238E27FC236}">
                  <a16:creationId xmlns:a16="http://schemas.microsoft.com/office/drawing/2014/main" id="{C44435F7-A5A0-435A-AD9B-722DBE688AD7}"/>
                </a:ext>
              </a:extLst>
            </p:cNvPr>
            <p:cNvPicPr>
              <a:picLocks noChangeAspect="1"/>
            </p:cNvPicPr>
            <p:nvPr/>
          </p:nvPicPr>
          <p:blipFill>
            <a:blip r:embed="rId20"/>
            <a:stretch>
              <a:fillRect/>
            </a:stretch>
          </p:blipFill>
          <p:spPr>
            <a:xfrm>
              <a:off x="10739170" y="3474909"/>
              <a:ext cx="1287864" cy="433272"/>
            </a:xfrm>
            <a:prstGeom prst="rect">
              <a:avLst/>
            </a:prstGeom>
          </p:spPr>
        </p:pic>
        <p:pic>
          <p:nvPicPr>
            <p:cNvPr id="37" name="Picture 36">
              <a:extLst>
                <a:ext uri="{FF2B5EF4-FFF2-40B4-BE49-F238E27FC236}">
                  <a16:creationId xmlns:a16="http://schemas.microsoft.com/office/drawing/2014/main" id="{48B5B70D-F29B-4D67-81E6-0D2ECDB1A6FE}"/>
                </a:ext>
              </a:extLst>
            </p:cNvPr>
            <p:cNvPicPr>
              <a:picLocks noChangeAspect="1"/>
            </p:cNvPicPr>
            <p:nvPr/>
          </p:nvPicPr>
          <p:blipFill rotWithShape="1">
            <a:blip r:embed="rId21"/>
            <a:srcRect l="28897" t="9516" b="15012"/>
            <a:stretch/>
          </p:blipFill>
          <p:spPr>
            <a:xfrm>
              <a:off x="10727528" y="1476743"/>
              <a:ext cx="888592" cy="554819"/>
            </a:xfrm>
            <a:prstGeom prst="rect">
              <a:avLst/>
            </a:prstGeom>
          </p:spPr>
        </p:pic>
        <p:pic>
          <p:nvPicPr>
            <p:cNvPr id="38" name="Picture 37">
              <a:extLst>
                <a:ext uri="{FF2B5EF4-FFF2-40B4-BE49-F238E27FC236}">
                  <a16:creationId xmlns:a16="http://schemas.microsoft.com/office/drawing/2014/main" id="{17A0DA12-C6A6-41F1-AA89-9708915EFD9E}"/>
                </a:ext>
              </a:extLst>
            </p:cNvPr>
            <p:cNvPicPr>
              <a:picLocks noChangeAspect="1"/>
            </p:cNvPicPr>
            <p:nvPr/>
          </p:nvPicPr>
          <p:blipFill>
            <a:blip r:embed="rId29"/>
            <a:stretch>
              <a:fillRect/>
            </a:stretch>
          </p:blipFill>
          <p:spPr>
            <a:xfrm>
              <a:off x="10769898" y="2094269"/>
              <a:ext cx="1004680" cy="445980"/>
            </a:xfrm>
            <a:prstGeom prst="rect">
              <a:avLst/>
            </a:prstGeom>
          </p:spPr>
        </p:pic>
        <p:pic>
          <p:nvPicPr>
            <p:cNvPr id="39" name="Picture 38">
              <a:extLst>
                <a:ext uri="{FF2B5EF4-FFF2-40B4-BE49-F238E27FC236}">
                  <a16:creationId xmlns:a16="http://schemas.microsoft.com/office/drawing/2014/main" id="{58AB5CB3-A6D4-496B-BBCB-556AB4F72CC7}"/>
                </a:ext>
              </a:extLst>
            </p:cNvPr>
            <p:cNvPicPr>
              <a:picLocks noChangeAspect="1"/>
            </p:cNvPicPr>
            <p:nvPr/>
          </p:nvPicPr>
          <p:blipFill>
            <a:blip r:embed="rId30"/>
            <a:stretch>
              <a:fillRect/>
            </a:stretch>
          </p:blipFill>
          <p:spPr>
            <a:xfrm>
              <a:off x="7816825" y="2980507"/>
              <a:ext cx="1012372" cy="355852"/>
            </a:xfrm>
            <a:prstGeom prst="rect">
              <a:avLst/>
            </a:prstGeom>
          </p:spPr>
        </p:pic>
        <p:cxnSp>
          <p:nvCxnSpPr>
            <p:cNvPr id="40" name="Straight Connector 39">
              <a:extLst>
                <a:ext uri="{FF2B5EF4-FFF2-40B4-BE49-F238E27FC236}">
                  <a16:creationId xmlns:a16="http://schemas.microsoft.com/office/drawing/2014/main" id="{D10A9E3E-7D1C-4DDD-8745-DCEE02B17EF7}"/>
                </a:ext>
              </a:extLst>
            </p:cNvPr>
            <p:cNvCxnSpPr>
              <a:cxnSpLocks/>
            </p:cNvCxnSpPr>
            <p:nvPr/>
          </p:nvCxnSpPr>
          <p:spPr>
            <a:xfrm flipV="1">
              <a:off x="2985095" y="3724540"/>
              <a:ext cx="0" cy="680448"/>
            </a:xfrm>
            <a:prstGeom prst="line">
              <a:avLst/>
            </a:prstGeom>
            <a:noFill/>
            <a:ln w="12700" cap="flat" cmpd="sng" algn="ctr">
              <a:solidFill>
                <a:srgbClr val="FFFFFF">
                  <a:lumMod val="75000"/>
                </a:srgbClr>
              </a:solidFill>
              <a:prstDash val="solid"/>
              <a:headEnd type="none"/>
              <a:tailEnd type="none"/>
            </a:ln>
            <a:effectLst/>
          </p:spPr>
        </p:cxnSp>
        <p:pic>
          <p:nvPicPr>
            <p:cNvPr id="41" name="Picture 40">
              <a:extLst>
                <a:ext uri="{FF2B5EF4-FFF2-40B4-BE49-F238E27FC236}">
                  <a16:creationId xmlns:a16="http://schemas.microsoft.com/office/drawing/2014/main" id="{FE2DE45B-1E85-4BEC-BD31-D6970F3CDFAE}"/>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411" y="795979"/>
              <a:ext cx="1036491" cy="292459"/>
            </a:xfrm>
            <a:prstGeom prst="rect">
              <a:avLst/>
            </a:prstGeom>
          </p:spPr>
        </p:pic>
        <p:pic>
          <p:nvPicPr>
            <p:cNvPr id="42" name="Picture 41">
              <a:extLst>
                <a:ext uri="{FF2B5EF4-FFF2-40B4-BE49-F238E27FC236}">
                  <a16:creationId xmlns:a16="http://schemas.microsoft.com/office/drawing/2014/main" id="{4E8A9A91-F589-485E-BDD0-85B1C6B31815}"/>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829" y="775302"/>
              <a:ext cx="1195233" cy="307796"/>
            </a:xfrm>
            <a:prstGeom prst="rect">
              <a:avLst/>
            </a:prstGeom>
          </p:spPr>
        </p:pic>
        <p:pic>
          <p:nvPicPr>
            <p:cNvPr id="43" name="Picture 42">
              <a:extLst>
                <a:ext uri="{FF2B5EF4-FFF2-40B4-BE49-F238E27FC236}">
                  <a16:creationId xmlns:a16="http://schemas.microsoft.com/office/drawing/2014/main" id="{4D6C3D9F-36EB-4882-85C9-E4832DBEF5B6}"/>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41" y="756783"/>
              <a:ext cx="1120589" cy="388945"/>
            </a:xfrm>
            <a:prstGeom prst="rect">
              <a:avLst/>
            </a:prstGeom>
          </p:spPr>
        </p:pic>
        <p:grpSp>
          <p:nvGrpSpPr>
            <p:cNvPr id="44" name="Group 43">
              <a:extLst>
                <a:ext uri="{FF2B5EF4-FFF2-40B4-BE49-F238E27FC236}">
                  <a16:creationId xmlns:a16="http://schemas.microsoft.com/office/drawing/2014/main" id="{50D8B2BB-E9D4-4836-9654-B622F1D38342}"/>
                </a:ext>
              </a:extLst>
            </p:cNvPr>
            <p:cNvGrpSpPr/>
            <p:nvPr/>
          </p:nvGrpSpPr>
          <p:grpSpPr>
            <a:xfrm>
              <a:off x="5037907" y="2003403"/>
              <a:ext cx="1577708" cy="1577708"/>
              <a:chOff x="5138927" y="2039111"/>
              <a:chExt cx="1609344" cy="1609344"/>
            </a:xfrm>
          </p:grpSpPr>
          <p:sp>
            <p:nvSpPr>
              <p:cNvPr id="51" name="Flowchart: Connector 50">
                <a:extLst>
                  <a:ext uri="{FF2B5EF4-FFF2-40B4-BE49-F238E27FC236}">
                    <a16:creationId xmlns:a16="http://schemas.microsoft.com/office/drawing/2014/main" id="{4C9AEE79-0EEA-4B17-8D8A-D99C611E8C15}"/>
                  </a:ext>
                </a:extLst>
              </p:cNvPr>
              <p:cNvSpPr/>
              <p:nvPr/>
            </p:nvSpPr>
            <p:spPr bwMode="auto">
              <a:xfrm>
                <a:off x="5138927" y="2039111"/>
                <a:ext cx="1609344" cy="1609344"/>
              </a:xfrm>
              <a:prstGeom prst="flowChartConnector">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algn="ctr" defTabSz="895653" fontAlgn="base">
                  <a:lnSpc>
                    <a:spcPct val="90000"/>
                  </a:lnSpc>
                  <a:spcBef>
                    <a:spcPct val="0"/>
                  </a:spcBef>
                  <a:spcAft>
                    <a:spcPct val="0"/>
                  </a:spcAft>
                  <a:defRPr/>
                </a:pPr>
                <a:endParaRPr lang="en-CA" sz="2306"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2" name="Picture 51" descr="Visual Studio Team Services">
                <a:extLst>
                  <a:ext uri="{FF2B5EF4-FFF2-40B4-BE49-F238E27FC236}">
                    <a16:creationId xmlns:a16="http://schemas.microsoft.com/office/drawing/2014/main" id="{08B05796-80F4-4EF6-B675-EC5E0C552B5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pic>
          <p:nvPicPr>
            <p:cNvPr id="45" name="Picture 44">
              <a:extLst>
                <a:ext uri="{FF2B5EF4-FFF2-40B4-BE49-F238E27FC236}">
                  <a16:creationId xmlns:a16="http://schemas.microsoft.com/office/drawing/2014/main" id="{F2CB4A2A-69D7-420A-9070-FBF6FA513F47}"/>
                </a:ext>
              </a:extLst>
            </p:cNvPr>
            <p:cNvPicPr>
              <a:picLocks noChangeAspect="1"/>
            </p:cNvPicPr>
            <p:nvPr/>
          </p:nvPicPr>
          <p:blipFill>
            <a:blip r:embed="rId35"/>
            <a:stretch>
              <a:fillRect/>
            </a:stretch>
          </p:blipFill>
          <p:spPr>
            <a:xfrm>
              <a:off x="10729114" y="862584"/>
              <a:ext cx="1409050" cy="644681"/>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C92CBDAC-207D-4FA8-BE0A-C4081981C79A}"/>
                </a:ext>
              </a:extLst>
            </p:cNvPr>
            <p:cNvPicPr>
              <a:picLocks noChangeAspect="1"/>
            </p:cNvPicPr>
            <p:nvPr/>
          </p:nvPicPr>
          <p:blipFill>
            <a:blip r:embed="rId36"/>
            <a:stretch>
              <a:fillRect/>
            </a:stretch>
          </p:blipFill>
          <p:spPr>
            <a:xfrm>
              <a:off x="11246881" y="3933645"/>
              <a:ext cx="930740" cy="830379"/>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C83252C1-FDBF-4C62-B43F-97AF88DE63A2}"/>
                </a:ext>
              </a:extLst>
            </p:cNvPr>
            <p:cNvPicPr>
              <a:picLocks noChangeAspect="1"/>
            </p:cNvPicPr>
            <p:nvPr/>
          </p:nvPicPr>
          <p:blipFill>
            <a:blip r:embed="rId37"/>
            <a:stretch>
              <a:fillRect/>
            </a:stretch>
          </p:blipFill>
          <p:spPr>
            <a:xfrm>
              <a:off x="10381548" y="3992538"/>
              <a:ext cx="890690" cy="673817"/>
            </a:xfrm>
            <a:prstGeom prst="rect">
              <a:avLst/>
            </a:prstGeom>
          </p:spPr>
        </p:pic>
        <p:pic>
          <p:nvPicPr>
            <p:cNvPr id="48" name="Graphic 47">
              <a:extLst>
                <a:ext uri="{FF2B5EF4-FFF2-40B4-BE49-F238E27FC236}">
                  <a16:creationId xmlns:a16="http://schemas.microsoft.com/office/drawing/2014/main" id="{068C9474-C12C-47D6-8BB5-DD57EC25CD1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684860" y="1416485"/>
              <a:ext cx="1304403" cy="313684"/>
            </a:xfrm>
            <a:prstGeom prst="rect">
              <a:avLst/>
            </a:prstGeom>
          </p:spPr>
        </p:pic>
        <p:pic>
          <p:nvPicPr>
            <p:cNvPr id="49" name="Picture 48">
              <a:extLst>
                <a:ext uri="{FF2B5EF4-FFF2-40B4-BE49-F238E27FC236}">
                  <a16:creationId xmlns:a16="http://schemas.microsoft.com/office/drawing/2014/main" id="{C728C05D-630D-4197-AAA4-5DE7425CD8D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15238" y="1334146"/>
              <a:ext cx="619125" cy="619125"/>
            </a:xfrm>
            <a:prstGeom prst="rect">
              <a:avLst/>
            </a:prstGeom>
          </p:spPr>
        </p:pic>
        <p:pic>
          <p:nvPicPr>
            <p:cNvPr id="50" name="Picture 49">
              <a:extLst>
                <a:ext uri="{FF2B5EF4-FFF2-40B4-BE49-F238E27FC236}">
                  <a16:creationId xmlns:a16="http://schemas.microsoft.com/office/drawing/2014/main" id="{00675D79-16BB-4EE8-8EEE-7D8D7D8D652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9601842" y="667378"/>
              <a:ext cx="729325" cy="577382"/>
            </a:xfrm>
            <a:prstGeom prst="rect">
              <a:avLst/>
            </a:prstGeom>
          </p:spPr>
        </p:pic>
      </p:grpSp>
    </p:spTree>
    <p:extLst>
      <p:ext uri="{BB962C8B-B14F-4D97-AF65-F5344CB8AC3E}">
        <p14:creationId xmlns:p14="http://schemas.microsoft.com/office/powerpoint/2010/main" val="27732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Özgür ÖZTÜRK</a:t>
            </a:r>
          </a:p>
        </p:txBody>
      </p:sp>
      <p:sp>
        <p:nvSpPr>
          <p:cNvPr id="4" name="Text Placeholder 3"/>
          <p:cNvSpPr>
            <a:spLocks noGrp="1"/>
          </p:cNvSpPr>
          <p:nvPr>
            <p:ph type="body" sz="half" idx="2"/>
          </p:nvPr>
        </p:nvSpPr>
        <p:spPr>
          <a:xfrm>
            <a:off x="7905958" y="1524000"/>
            <a:ext cx="3751053" cy="2590800"/>
          </a:xfrm>
        </p:spPr>
        <p:txBody>
          <a:bodyPr>
            <a:normAutofit/>
          </a:bodyPr>
          <a:lstStyle/>
          <a:p>
            <a:pPr algn="just"/>
            <a:r>
              <a:rPr lang="en-US" dirty="0">
                <a:latin typeface="Calibri" panose="020F0502020204030204" pitchFamily="34" charset="0"/>
                <a:cs typeface="Calibri" panose="020F0502020204030204" pitchFamily="34" charset="0"/>
              </a:rPr>
              <a:t>Cloud Solution Architect @MicrosoftDE </a:t>
            </a:r>
          </a:p>
          <a:p>
            <a:pPr algn="just"/>
            <a:r>
              <a:rPr lang="en-US" dirty="0">
                <a:latin typeface="Calibri" panose="020F0502020204030204" pitchFamily="34" charset="0"/>
                <a:cs typeface="Calibri" panose="020F0502020204030204" pitchFamily="34" charset="0"/>
              </a:rPr>
              <a:t>Geek in Chief @ayti.tech</a:t>
            </a:r>
          </a:p>
          <a:p>
            <a:pPr algn="just"/>
            <a:endParaRPr lang="en-US" dirty="0">
              <a:latin typeface="Calibri" panose="020F0502020204030204" pitchFamily="34" charset="0"/>
              <a:cs typeface="Calibri" panose="020F0502020204030204" pitchFamily="34" charset="0"/>
            </a:endParaRPr>
          </a:p>
          <a:p>
            <a:pPr algn="just"/>
            <a:r>
              <a:rPr lang="en-US" dirty="0">
                <a:latin typeface="Calibri" panose="020F0502020204030204" pitchFamily="34" charset="0"/>
                <a:cs typeface="Calibri" panose="020F0502020204030204" pitchFamily="34" charset="0"/>
              </a:rPr>
              <a:t>	 @ozgurozturknet</a:t>
            </a:r>
          </a:p>
        </p:txBody>
      </p:sp>
      <p:pic>
        <p:nvPicPr>
          <p:cNvPr id="10" name="Picture 9" descr="A person wearing glasses&#10;&#10;Description automatically generated">
            <a:extLst>
              <a:ext uri="{FF2B5EF4-FFF2-40B4-BE49-F238E27FC236}">
                <a16:creationId xmlns:a16="http://schemas.microsoft.com/office/drawing/2014/main" id="{CBCA0241-0D17-4591-BCFA-E20E26F93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1923427"/>
            <a:ext cx="3810000" cy="3810000"/>
          </a:xfrm>
          <a:prstGeom prst="rect">
            <a:avLst/>
          </a:prstGeom>
        </p:spPr>
      </p:pic>
      <p:pic>
        <p:nvPicPr>
          <p:cNvPr id="1026" name="Picture 2" descr="See the source image">
            <a:extLst>
              <a:ext uri="{FF2B5EF4-FFF2-40B4-BE49-F238E27FC236}">
                <a16:creationId xmlns:a16="http://schemas.microsoft.com/office/drawing/2014/main" id="{7D3A1E32-032D-4587-AC90-094EFA37E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958" y="3694611"/>
            <a:ext cx="572589" cy="572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755F473-4DD2-46A5-9922-0A11A072CF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1040" y="3599905"/>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79BCB5-8BC1-41BC-B271-10379F59239E}"/>
              </a:ext>
            </a:extLst>
          </p:cNvPr>
          <p:cNvSpPr txBox="1"/>
          <p:nvPr/>
        </p:nvSpPr>
        <p:spPr>
          <a:xfrm>
            <a:off x="7847012" y="4293326"/>
            <a:ext cx="2362200" cy="369332"/>
          </a:xfrm>
          <a:prstGeom prst="rect">
            <a:avLst/>
          </a:prstGeom>
          <a:noFill/>
        </p:spPr>
        <p:txBody>
          <a:bodyPr wrap="square">
            <a:spAutoFit/>
          </a:bodyPr>
          <a:lstStyle/>
          <a:p>
            <a:pPr algn="just"/>
            <a:r>
              <a:rPr lang="en-US" dirty="0">
                <a:latin typeface="Calibri" panose="020F0502020204030204" pitchFamily="34" charset="0"/>
                <a:cs typeface="Calibri" panose="020F0502020204030204" pitchFamily="34" charset="0"/>
                <a:hlinkClick r:id="rId5"/>
              </a:rPr>
              <a:t>https://ozgurozturk.net</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9481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Yazılım </a:t>
            </a:r>
            <a:r>
              <a:rPr lang="en-US" sz="2000" dirty="0" err="1"/>
              <a:t>Geliştirme</a:t>
            </a:r>
            <a:r>
              <a:rPr lang="en-US" sz="2000" dirty="0"/>
              <a:t> </a:t>
            </a:r>
            <a:r>
              <a:rPr lang="en-US" sz="2000" dirty="0" err="1"/>
              <a:t>Döngüsü</a:t>
            </a:r>
            <a:r>
              <a:rPr lang="en-US" sz="2000" dirty="0"/>
              <a:t> – Software Development Lifecycle</a:t>
            </a:r>
          </a:p>
        </p:txBody>
      </p:sp>
      <p:pic>
        <p:nvPicPr>
          <p:cNvPr id="3" name="Picture 2">
            <a:extLst>
              <a:ext uri="{FF2B5EF4-FFF2-40B4-BE49-F238E27FC236}">
                <a16:creationId xmlns:a16="http://schemas.microsoft.com/office/drawing/2014/main" id="{22EA0A1F-4055-401A-B6FD-DB11EA5A7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814" y="6312027"/>
            <a:ext cx="1371600" cy="469773"/>
          </a:xfrm>
          <a:prstGeom prst="rect">
            <a:avLst/>
          </a:prstGeom>
        </p:spPr>
      </p:pic>
      <p:graphicFrame>
        <p:nvGraphicFramePr>
          <p:cNvPr id="11" name="Diagram 10">
            <a:extLst>
              <a:ext uri="{FF2B5EF4-FFF2-40B4-BE49-F238E27FC236}">
                <a16:creationId xmlns:a16="http://schemas.microsoft.com/office/drawing/2014/main" id="{A50F43A8-0870-46AA-9921-43ADB0CE6513}"/>
              </a:ext>
            </a:extLst>
          </p:cNvPr>
          <p:cNvGraphicFramePr/>
          <p:nvPr/>
        </p:nvGraphicFramePr>
        <p:xfrm>
          <a:off x="2894012" y="1740027"/>
          <a:ext cx="6729942"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Arrow Connector 12">
            <a:extLst>
              <a:ext uri="{FF2B5EF4-FFF2-40B4-BE49-F238E27FC236}">
                <a16:creationId xmlns:a16="http://schemas.microsoft.com/office/drawing/2014/main" id="{B54154F1-6A49-44EF-98B0-0A807CEF143C}"/>
              </a:ext>
            </a:extLst>
          </p:cNvPr>
          <p:cNvCxnSpPr/>
          <p:nvPr/>
        </p:nvCxnSpPr>
        <p:spPr>
          <a:xfrm flipH="1" flipV="1">
            <a:off x="5256212" y="2667000"/>
            <a:ext cx="914400" cy="2895600"/>
          </a:xfrm>
          <a:prstGeom prst="straightConnector1">
            <a:avLst/>
          </a:prstGeom>
          <a:ln w="9525" cap="flat" cmpd="sng" algn="ctr">
            <a:solidFill>
              <a:schemeClr val="accent1"/>
            </a:solidFill>
            <a:prstDash val="solid"/>
            <a:round/>
            <a:headEnd type="none" w="med" len="med"/>
            <a:tailEnd type="arrow"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pic>
        <p:nvPicPr>
          <p:cNvPr id="15" name="Graphic 14" descr="Magnifying glass">
            <a:extLst>
              <a:ext uri="{FF2B5EF4-FFF2-40B4-BE49-F238E27FC236}">
                <a16:creationId xmlns:a16="http://schemas.microsoft.com/office/drawing/2014/main" id="{A486661C-01F5-43ED-B33F-AA64803BCA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4812" y="2286000"/>
            <a:ext cx="914400" cy="914400"/>
          </a:xfrm>
          <a:prstGeom prst="rect">
            <a:avLst/>
          </a:prstGeom>
        </p:spPr>
      </p:pic>
      <p:pic>
        <p:nvPicPr>
          <p:cNvPr id="16" name="Graphic 15" descr="Magnifying glass">
            <a:extLst>
              <a:ext uri="{FF2B5EF4-FFF2-40B4-BE49-F238E27FC236}">
                <a16:creationId xmlns:a16="http://schemas.microsoft.com/office/drawing/2014/main" id="{E7DB3355-9554-49EA-B66A-0BFE059B15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68583" y="2590800"/>
            <a:ext cx="914400" cy="914400"/>
          </a:xfrm>
          <a:prstGeom prst="rect">
            <a:avLst/>
          </a:prstGeom>
        </p:spPr>
      </p:pic>
      <p:pic>
        <p:nvPicPr>
          <p:cNvPr id="17" name="Graphic 16" descr="Magnifying glass">
            <a:extLst>
              <a:ext uri="{FF2B5EF4-FFF2-40B4-BE49-F238E27FC236}">
                <a16:creationId xmlns:a16="http://schemas.microsoft.com/office/drawing/2014/main" id="{45CE93B6-A0AF-4BFB-99E3-BB43FE5714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2812" y="4120015"/>
            <a:ext cx="914400" cy="914400"/>
          </a:xfrm>
          <a:prstGeom prst="rect">
            <a:avLst/>
          </a:prstGeom>
        </p:spPr>
      </p:pic>
      <p:pic>
        <p:nvPicPr>
          <p:cNvPr id="18" name="Graphic 17" descr="Magnifying glass">
            <a:extLst>
              <a:ext uri="{FF2B5EF4-FFF2-40B4-BE49-F238E27FC236}">
                <a16:creationId xmlns:a16="http://schemas.microsoft.com/office/drawing/2014/main" id="{2A7429C1-F7A9-4F12-9532-3AA3DFA952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183" y="5842254"/>
            <a:ext cx="914400" cy="914400"/>
          </a:xfrm>
          <a:prstGeom prst="rect">
            <a:avLst/>
          </a:prstGeom>
        </p:spPr>
      </p:pic>
    </p:spTree>
    <p:extLst>
      <p:ext uri="{BB962C8B-B14F-4D97-AF65-F5344CB8AC3E}">
        <p14:creationId xmlns:p14="http://schemas.microsoft.com/office/powerpoint/2010/main" val="13737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Son </a:t>
            </a:r>
            <a:r>
              <a:rPr lang="en-US" err="1"/>
              <a:t>Sürüm</a:t>
            </a:r>
            <a:endParaRPr lang="en-US"/>
          </a:p>
        </p:txBody>
      </p:sp>
      <p:pic>
        <p:nvPicPr>
          <p:cNvPr id="3" name="Picture 2">
            <a:extLst>
              <a:ext uri="{FF2B5EF4-FFF2-40B4-BE49-F238E27FC236}">
                <a16:creationId xmlns:a16="http://schemas.microsoft.com/office/drawing/2014/main" id="{22EA0A1F-4055-401A-B6FD-DB11EA5A7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814" y="6312027"/>
            <a:ext cx="1371600" cy="469773"/>
          </a:xfrm>
          <a:prstGeom prst="rect">
            <a:avLst/>
          </a:prstGeom>
        </p:spPr>
      </p:pic>
      <p:pic>
        <p:nvPicPr>
          <p:cNvPr id="5" name="Graphic 4" descr="Team">
            <a:extLst>
              <a:ext uri="{FF2B5EF4-FFF2-40B4-BE49-F238E27FC236}">
                <a16:creationId xmlns:a16="http://schemas.microsoft.com/office/drawing/2014/main" id="{00663FFC-09C0-476C-AF58-9924638F00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8612" y="2510287"/>
            <a:ext cx="914400" cy="914400"/>
          </a:xfrm>
          <a:prstGeom prst="rect">
            <a:avLst/>
          </a:prstGeom>
        </p:spPr>
      </p:pic>
      <p:pic>
        <p:nvPicPr>
          <p:cNvPr id="7" name="Graphic 6" descr="Laptop">
            <a:extLst>
              <a:ext uri="{FF2B5EF4-FFF2-40B4-BE49-F238E27FC236}">
                <a16:creationId xmlns:a16="http://schemas.microsoft.com/office/drawing/2014/main" id="{D8166A01-AB5B-432D-A11F-2420FD84A8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8612" y="1824487"/>
            <a:ext cx="914400" cy="914400"/>
          </a:xfrm>
          <a:prstGeom prst="rect">
            <a:avLst/>
          </a:prstGeom>
        </p:spPr>
      </p:pic>
      <p:grpSp>
        <p:nvGrpSpPr>
          <p:cNvPr id="12" name="Group 11">
            <a:extLst>
              <a:ext uri="{FF2B5EF4-FFF2-40B4-BE49-F238E27FC236}">
                <a16:creationId xmlns:a16="http://schemas.microsoft.com/office/drawing/2014/main" id="{DF85BEDB-255C-4AE0-B4EE-438F071F92FF}"/>
              </a:ext>
            </a:extLst>
          </p:cNvPr>
          <p:cNvGrpSpPr/>
          <p:nvPr/>
        </p:nvGrpSpPr>
        <p:grpSpPr>
          <a:xfrm>
            <a:off x="5557245" y="3276600"/>
            <a:ext cx="1074333" cy="1375913"/>
            <a:chOff x="5557245" y="2510287"/>
            <a:chExt cx="1074333" cy="1375913"/>
          </a:xfrm>
        </p:grpSpPr>
        <p:pic>
          <p:nvPicPr>
            <p:cNvPr id="9" name="Graphic 8" descr="Disk">
              <a:extLst>
                <a:ext uri="{FF2B5EF4-FFF2-40B4-BE49-F238E27FC236}">
                  <a16:creationId xmlns:a16="http://schemas.microsoft.com/office/drawing/2014/main" id="{975182D3-6CCE-45DA-B1A9-8A07E14EAF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7212" y="2971800"/>
              <a:ext cx="914400" cy="914400"/>
            </a:xfrm>
            <a:prstGeom prst="rect">
              <a:avLst/>
            </a:prstGeom>
          </p:spPr>
        </p:pic>
        <p:sp>
          <p:nvSpPr>
            <p:cNvPr id="10" name="Rectangle 9">
              <a:extLst>
                <a:ext uri="{FF2B5EF4-FFF2-40B4-BE49-F238E27FC236}">
                  <a16:creationId xmlns:a16="http://schemas.microsoft.com/office/drawing/2014/main" id="{EF84106C-B3AB-4101-A3D9-A70F041D91C1}"/>
                </a:ext>
              </a:extLst>
            </p:cNvPr>
            <p:cNvSpPr/>
            <p:nvPr/>
          </p:nvSpPr>
          <p:spPr>
            <a:xfrm>
              <a:off x="5557245" y="2510287"/>
              <a:ext cx="1074333" cy="646331"/>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rPr>
                <a:t>Beta</a:t>
              </a:r>
            </a:p>
          </p:txBody>
        </p:sp>
      </p:grpSp>
      <p:grpSp>
        <p:nvGrpSpPr>
          <p:cNvPr id="22" name="Group 21">
            <a:extLst>
              <a:ext uri="{FF2B5EF4-FFF2-40B4-BE49-F238E27FC236}">
                <a16:creationId xmlns:a16="http://schemas.microsoft.com/office/drawing/2014/main" id="{F5C0CFD0-6D41-4BC4-A52C-BED9B871B197}"/>
              </a:ext>
            </a:extLst>
          </p:cNvPr>
          <p:cNvGrpSpPr/>
          <p:nvPr/>
        </p:nvGrpSpPr>
        <p:grpSpPr>
          <a:xfrm>
            <a:off x="1522414" y="5181600"/>
            <a:ext cx="1216802" cy="1010382"/>
            <a:chOff x="1220012" y="4579209"/>
            <a:chExt cx="1216802" cy="1010382"/>
          </a:xfrm>
        </p:grpSpPr>
        <p:pic>
          <p:nvPicPr>
            <p:cNvPr id="19" name="Graphic 18" descr="Checklist">
              <a:extLst>
                <a:ext uri="{FF2B5EF4-FFF2-40B4-BE49-F238E27FC236}">
                  <a16:creationId xmlns:a16="http://schemas.microsoft.com/office/drawing/2014/main" id="{47018A39-33CD-46F0-9A90-71F3D3304B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0012" y="4675191"/>
              <a:ext cx="914400" cy="914400"/>
            </a:xfrm>
            <a:prstGeom prst="rect">
              <a:avLst/>
            </a:prstGeom>
          </p:spPr>
        </p:pic>
        <p:pic>
          <p:nvPicPr>
            <p:cNvPr id="21" name="Graphic 20" descr="Magnifying glass">
              <a:extLst>
                <a:ext uri="{FF2B5EF4-FFF2-40B4-BE49-F238E27FC236}">
                  <a16:creationId xmlns:a16="http://schemas.microsoft.com/office/drawing/2014/main" id="{EEB4888E-1090-4758-A916-DEDB11BB44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22414" y="4579209"/>
              <a:ext cx="914400" cy="914400"/>
            </a:xfrm>
            <a:prstGeom prst="rect">
              <a:avLst/>
            </a:prstGeom>
          </p:spPr>
        </p:pic>
      </p:grpSp>
      <p:cxnSp>
        <p:nvCxnSpPr>
          <p:cNvPr id="26" name="Straight Arrow Connector 25">
            <a:extLst>
              <a:ext uri="{FF2B5EF4-FFF2-40B4-BE49-F238E27FC236}">
                <a16:creationId xmlns:a16="http://schemas.microsoft.com/office/drawing/2014/main" id="{37298B5F-53E9-46E2-B982-2FA6341EA7D1}"/>
              </a:ext>
            </a:extLst>
          </p:cNvPr>
          <p:cNvCxnSpPr>
            <a:cxnSpLocks/>
            <a:stCxn id="7" idx="3"/>
          </p:cNvCxnSpPr>
          <p:nvPr/>
        </p:nvCxnSpPr>
        <p:spPr>
          <a:xfrm>
            <a:off x="2513012" y="2281687"/>
            <a:ext cx="3011098" cy="1837427"/>
          </a:xfrm>
          <a:prstGeom prst="straightConnector1">
            <a:avLst/>
          </a:prstGeom>
          <a:ln w="25400">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2876BA-E785-4942-A7F7-59D102B7036A}"/>
              </a:ext>
            </a:extLst>
          </p:cNvPr>
          <p:cNvCxnSpPr>
            <a:cxnSpLocks/>
          </p:cNvCxnSpPr>
          <p:nvPr/>
        </p:nvCxnSpPr>
        <p:spPr>
          <a:xfrm flipH="1">
            <a:off x="2626114" y="4291295"/>
            <a:ext cx="2897996" cy="1443487"/>
          </a:xfrm>
          <a:prstGeom prst="straightConnector1">
            <a:avLst/>
          </a:prstGeom>
          <a:ln w="25400">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27B8345-5FF5-4B1C-907B-1D841D8E2F11}"/>
              </a:ext>
            </a:extLst>
          </p:cNvPr>
          <p:cNvCxnSpPr>
            <a:stCxn id="5" idx="2"/>
          </p:cNvCxnSpPr>
          <p:nvPr/>
        </p:nvCxnSpPr>
        <p:spPr>
          <a:xfrm>
            <a:off x="2055812" y="3424687"/>
            <a:ext cx="0" cy="1732850"/>
          </a:xfrm>
          <a:prstGeom prst="straightConnector1">
            <a:avLst/>
          </a:prstGeom>
          <a:ln w="25400">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Optical disc">
            <a:extLst>
              <a:ext uri="{FF2B5EF4-FFF2-40B4-BE49-F238E27FC236}">
                <a16:creationId xmlns:a16="http://schemas.microsoft.com/office/drawing/2014/main" id="{9A7D70D5-6EF3-4C88-929C-937F336B36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2739" y="3775364"/>
            <a:ext cx="831273" cy="831273"/>
          </a:xfrm>
          <a:prstGeom prst="rect">
            <a:avLst/>
          </a:prstGeom>
        </p:spPr>
      </p:pic>
      <p:sp>
        <p:nvSpPr>
          <p:cNvPr id="34" name="Rectangle 33">
            <a:extLst>
              <a:ext uri="{FF2B5EF4-FFF2-40B4-BE49-F238E27FC236}">
                <a16:creationId xmlns:a16="http://schemas.microsoft.com/office/drawing/2014/main" id="{9ADDD157-326C-4D46-B119-06D8A4451C49}"/>
              </a:ext>
            </a:extLst>
          </p:cNvPr>
          <p:cNvSpPr/>
          <p:nvPr/>
        </p:nvSpPr>
        <p:spPr>
          <a:xfrm>
            <a:off x="8627319" y="3283139"/>
            <a:ext cx="2858988" cy="1200329"/>
          </a:xfrm>
          <a:prstGeom prst="rect">
            <a:avLst/>
          </a:prstGeom>
          <a:noFill/>
        </p:spPr>
        <p:txBody>
          <a:bodyPr wrap="none" lIns="91440" tIns="45720" rIns="91440" bIns="45720">
            <a:spAutoFit/>
          </a:bodyPr>
          <a:lstStyle/>
          <a:p>
            <a:pPr algn="ctr"/>
            <a:r>
              <a:rPr lang="en-US" sz="3600" err="1">
                <a:ln w="0"/>
                <a:solidFill>
                  <a:schemeClr val="accent1"/>
                </a:solidFill>
                <a:effectLst>
                  <a:outerShdw blurRad="38100" dist="25400" dir="5400000" algn="ctr" rotWithShape="0">
                    <a:srgbClr val="6E747A">
                      <a:alpha val="43000"/>
                    </a:srgbClr>
                  </a:outerShdw>
                </a:effectLst>
              </a:rPr>
              <a:t>Nihai</a:t>
            </a:r>
            <a:r>
              <a:rPr lang="en-US" sz="3600">
                <a:ln w="0"/>
                <a:solidFill>
                  <a:schemeClr val="accent1"/>
                </a:solidFill>
                <a:effectLst>
                  <a:outerShdw blurRad="38100" dist="25400" dir="5400000" algn="ctr" rotWithShape="0">
                    <a:srgbClr val="6E747A">
                      <a:alpha val="43000"/>
                    </a:srgbClr>
                  </a:outerShdw>
                </a:effectLst>
              </a:rPr>
              <a:t> </a:t>
            </a:r>
            <a:r>
              <a:rPr lang="en-US" sz="3600" err="1">
                <a:ln w="0"/>
                <a:solidFill>
                  <a:schemeClr val="accent1"/>
                </a:solidFill>
                <a:effectLst>
                  <a:outerShdw blurRad="38100" dist="25400" dir="5400000" algn="ctr" rotWithShape="0">
                    <a:srgbClr val="6E747A">
                      <a:alpha val="43000"/>
                    </a:srgbClr>
                  </a:outerShdw>
                </a:effectLst>
              </a:rPr>
              <a:t>Sürüm</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rPr>
              <a:t>                    V1.0</a:t>
            </a:r>
            <a:endParaRPr lang="en-US" sz="3600" b="0" cap="none" spc="0">
              <a:ln w="0"/>
              <a:solidFill>
                <a:schemeClr val="accent1"/>
              </a:solidFill>
              <a:effectLst>
                <a:outerShdw blurRad="38100" dist="25400" dir="5400000" algn="ctr" rotWithShape="0">
                  <a:srgbClr val="6E747A">
                    <a:alpha val="43000"/>
                  </a:srgbClr>
                </a:outerShdw>
              </a:effectLst>
            </a:endParaRPr>
          </a:p>
        </p:txBody>
      </p:sp>
      <p:sp>
        <p:nvSpPr>
          <p:cNvPr id="35" name="Arrow: Right 34">
            <a:extLst>
              <a:ext uri="{FF2B5EF4-FFF2-40B4-BE49-F238E27FC236}">
                <a16:creationId xmlns:a16="http://schemas.microsoft.com/office/drawing/2014/main" id="{BC2728D0-9814-4323-B441-A195CC81BD7E}"/>
              </a:ext>
            </a:extLst>
          </p:cNvPr>
          <p:cNvSpPr/>
          <p:nvPr/>
        </p:nvSpPr>
        <p:spPr>
          <a:xfrm>
            <a:off x="6631579" y="3922931"/>
            <a:ext cx="2282234" cy="646331"/>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48761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Yazılım </a:t>
            </a:r>
            <a:r>
              <a:rPr lang="en-US" err="1"/>
              <a:t>Dağıtım</a:t>
            </a:r>
            <a:r>
              <a:rPr lang="en-US"/>
              <a:t> </a:t>
            </a:r>
            <a:r>
              <a:rPr lang="en-US" err="1"/>
              <a:t>Süreci</a:t>
            </a:r>
            <a:endParaRPr lang="en-US"/>
          </a:p>
        </p:txBody>
      </p:sp>
      <p:sp>
        <p:nvSpPr>
          <p:cNvPr id="5" name="Content Placeholder 4"/>
          <p:cNvSpPr>
            <a:spLocks noGrp="1"/>
          </p:cNvSpPr>
          <p:nvPr>
            <p:ph sz="half" idx="1"/>
          </p:nvPr>
        </p:nvSpPr>
        <p:spPr>
          <a:xfrm>
            <a:off x="1522413" y="1905000"/>
            <a:ext cx="4419599" cy="4267200"/>
          </a:xfrm>
        </p:spPr>
        <p:txBody>
          <a:bodyPr/>
          <a:lstStyle/>
          <a:p>
            <a:pPr marL="0" indent="0">
              <a:buNone/>
            </a:pPr>
            <a:r>
              <a:rPr lang="en-US"/>
              <a:t>YAZILIM FİRMASI</a:t>
            </a:r>
          </a:p>
        </p:txBody>
      </p:sp>
      <p:pic>
        <p:nvPicPr>
          <p:cNvPr id="6" name="Picture 5">
            <a:extLst>
              <a:ext uri="{FF2B5EF4-FFF2-40B4-BE49-F238E27FC236}">
                <a16:creationId xmlns:a16="http://schemas.microsoft.com/office/drawing/2014/main" id="{FDAF975E-2D7C-4CD6-B124-F14C929289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814" y="6312027"/>
            <a:ext cx="1371600" cy="469773"/>
          </a:xfrm>
          <a:prstGeom prst="rect">
            <a:avLst/>
          </a:prstGeom>
        </p:spPr>
      </p:pic>
      <p:sp>
        <p:nvSpPr>
          <p:cNvPr id="7" name="Content Placeholder 6">
            <a:extLst>
              <a:ext uri="{FF2B5EF4-FFF2-40B4-BE49-F238E27FC236}">
                <a16:creationId xmlns:a16="http://schemas.microsoft.com/office/drawing/2014/main" id="{F627D9A6-5366-450C-94C0-081E56DB8D31}"/>
              </a:ext>
            </a:extLst>
          </p:cNvPr>
          <p:cNvSpPr>
            <a:spLocks noGrp="1"/>
          </p:cNvSpPr>
          <p:nvPr>
            <p:ph sz="half" idx="2"/>
          </p:nvPr>
        </p:nvSpPr>
        <p:spPr/>
        <p:txBody>
          <a:bodyPr/>
          <a:lstStyle/>
          <a:p>
            <a:pPr marL="0" indent="0" algn="r">
              <a:buNone/>
            </a:pPr>
            <a:r>
              <a:rPr lang="en-US"/>
              <a:t>MÜŞTERİ</a:t>
            </a:r>
            <a:endParaRPr lang="LID4096"/>
          </a:p>
        </p:txBody>
      </p:sp>
      <p:grpSp>
        <p:nvGrpSpPr>
          <p:cNvPr id="10" name="Group 9">
            <a:extLst>
              <a:ext uri="{FF2B5EF4-FFF2-40B4-BE49-F238E27FC236}">
                <a16:creationId xmlns:a16="http://schemas.microsoft.com/office/drawing/2014/main" id="{70168F41-FD97-452F-A103-4E8A6DBEED5F}"/>
              </a:ext>
            </a:extLst>
          </p:cNvPr>
          <p:cNvGrpSpPr/>
          <p:nvPr/>
        </p:nvGrpSpPr>
        <p:grpSpPr>
          <a:xfrm>
            <a:off x="303212" y="3505200"/>
            <a:ext cx="831273" cy="831273"/>
            <a:chOff x="303212" y="3505200"/>
            <a:chExt cx="831273" cy="831273"/>
          </a:xfrm>
        </p:grpSpPr>
        <p:pic>
          <p:nvPicPr>
            <p:cNvPr id="8" name="Graphic 7" descr="Optical disc">
              <a:extLst>
                <a:ext uri="{FF2B5EF4-FFF2-40B4-BE49-F238E27FC236}">
                  <a16:creationId xmlns:a16="http://schemas.microsoft.com/office/drawing/2014/main" id="{80C958C4-E2F1-43DD-9B3D-00C7CD798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212" y="3505200"/>
              <a:ext cx="831273" cy="831273"/>
            </a:xfrm>
            <a:prstGeom prst="rect">
              <a:avLst/>
            </a:prstGeom>
          </p:spPr>
        </p:pic>
        <p:sp>
          <p:nvSpPr>
            <p:cNvPr id="9" name="Rectangle 8">
              <a:extLst>
                <a:ext uri="{FF2B5EF4-FFF2-40B4-BE49-F238E27FC236}">
                  <a16:creationId xmlns:a16="http://schemas.microsoft.com/office/drawing/2014/main" id="{01A62113-A086-4F42-B148-A66F97B9D787}"/>
                </a:ext>
              </a:extLst>
            </p:cNvPr>
            <p:cNvSpPr/>
            <p:nvPr/>
          </p:nvSpPr>
          <p:spPr>
            <a:xfrm>
              <a:off x="438162" y="3942402"/>
              <a:ext cx="561372"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V1.0</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20" name="Group 19">
            <a:extLst>
              <a:ext uri="{FF2B5EF4-FFF2-40B4-BE49-F238E27FC236}">
                <a16:creationId xmlns:a16="http://schemas.microsoft.com/office/drawing/2014/main" id="{8F286034-1AD3-45A6-BE6A-4BC9C8A7B22E}"/>
              </a:ext>
            </a:extLst>
          </p:cNvPr>
          <p:cNvGrpSpPr/>
          <p:nvPr/>
        </p:nvGrpSpPr>
        <p:grpSpPr>
          <a:xfrm>
            <a:off x="9366265" y="3420561"/>
            <a:ext cx="1048685" cy="1000550"/>
            <a:chOff x="3360269" y="3335923"/>
            <a:chExt cx="1048685" cy="1000550"/>
          </a:xfrm>
        </p:grpSpPr>
        <p:pic>
          <p:nvPicPr>
            <p:cNvPr id="14" name="Graphic 13" descr="Computer">
              <a:extLst>
                <a:ext uri="{FF2B5EF4-FFF2-40B4-BE49-F238E27FC236}">
                  <a16:creationId xmlns:a16="http://schemas.microsoft.com/office/drawing/2014/main" id="{82F042AD-F426-47C0-A436-5E5353ABAB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27412" y="3422073"/>
              <a:ext cx="914400" cy="914400"/>
            </a:xfrm>
            <a:prstGeom prst="rect">
              <a:avLst/>
            </a:prstGeom>
          </p:spPr>
        </p:pic>
        <p:sp>
          <p:nvSpPr>
            <p:cNvPr id="15" name="Rectangle 14">
              <a:extLst>
                <a:ext uri="{FF2B5EF4-FFF2-40B4-BE49-F238E27FC236}">
                  <a16:creationId xmlns:a16="http://schemas.microsoft.com/office/drawing/2014/main" id="{3FD6FD22-BE3A-4947-BAFD-BCCDF9DBEFFC}"/>
                </a:ext>
              </a:extLst>
            </p:cNvPr>
            <p:cNvSpPr/>
            <p:nvPr/>
          </p:nvSpPr>
          <p:spPr>
            <a:xfrm>
              <a:off x="3360269" y="3335923"/>
              <a:ext cx="1048685"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Front-End</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19" name="Group 18">
            <a:extLst>
              <a:ext uri="{FF2B5EF4-FFF2-40B4-BE49-F238E27FC236}">
                <a16:creationId xmlns:a16="http://schemas.microsoft.com/office/drawing/2014/main" id="{6963EF66-F08F-432E-8111-4E51396E09DA}"/>
              </a:ext>
            </a:extLst>
          </p:cNvPr>
          <p:cNvGrpSpPr/>
          <p:nvPr/>
        </p:nvGrpSpPr>
        <p:grpSpPr>
          <a:xfrm>
            <a:off x="10920011" y="2730796"/>
            <a:ext cx="998991" cy="1025187"/>
            <a:chOff x="5598650" y="2861013"/>
            <a:chExt cx="998991" cy="1025187"/>
          </a:xfrm>
        </p:grpSpPr>
        <p:pic>
          <p:nvPicPr>
            <p:cNvPr id="12" name="Graphic 11" descr="Computer">
              <a:extLst>
                <a:ext uri="{FF2B5EF4-FFF2-40B4-BE49-F238E27FC236}">
                  <a16:creationId xmlns:a16="http://schemas.microsoft.com/office/drawing/2014/main" id="{B0146BD5-840A-43B5-8CA2-1226BF34B6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212" y="2971800"/>
              <a:ext cx="914400" cy="914400"/>
            </a:xfrm>
            <a:prstGeom prst="rect">
              <a:avLst/>
            </a:prstGeom>
          </p:spPr>
        </p:pic>
        <p:sp>
          <p:nvSpPr>
            <p:cNvPr id="16" name="Rectangle 15">
              <a:extLst>
                <a:ext uri="{FF2B5EF4-FFF2-40B4-BE49-F238E27FC236}">
                  <a16:creationId xmlns:a16="http://schemas.microsoft.com/office/drawing/2014/main" id="{49A603E6-97A3-4A0E-B441-8697867635B6}"/>
                </a:ext>
              </a:extLst>
            </p:cNvPr>
            <p:cNvSpPr/>
            <p:nvPr/>
          </p:nvSpPr>
          <p:spPr>
            <a:xfrm>
              <a:off x="5598650" y="2861013"/>
              <a:ext cx="998991"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Back-End</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18" name="Group 17">
            <a:extLst>
              <a:ext uri="{FF2B5EF4-FFF2-40B4-BE49-F238E27FC236}">
                <a16:creationId xmlns:a16="http://schemas.microsoft.com/office/drawing/2014/main" id="{72378D67-7B6A-4989-97D4-0768E0FE3066}"/>
              </a:ext>
            </a:extLst>
          </p:cNvPr>
          <p:cNvGrpSpPr/>
          <p:nvPr/>
        </p:nvGrpSpPr>
        <p:grpSpPr>
          <a:xfrm>
            <a:off x="10926422" y="4029209"/>
            <a:ext cx="992580" cy="1025187"/>
            <a:chOff x="5749532" y="4004013"/>
            <a:chExt cx="992580" cy="1025187"/>
          </a:xfrm>
        </p:grpSpPr>
        <p:pic>
          <p:nvPicPr>
            <p:cNvPr id="13" name="Graphic 12" descr="Computer">
              <a:extLst>
                <a:ext uri="{FF2B5EF4-FFF2-40B4-BE49-F238E27FC236}">
                  <a16:creationId xmlns:a16="http://schemas.microsoft.com/office/drawing/2014/main" id="{ECD2A016-996C-440E-842D-1F4D8FB75D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9611" y="4114800"/>
              <a:ext cx="914400" cy="914400"/>
            </a:xfrm>
            <a:prstGeom prst="rect">
              <a:avLst/>
            </a:prstGeom>
          </p:spPr>
        </p:pic>
        <p:sp>
          <p:nvSpPr>
            <p:cNvPr id="17" name="Rectangle 16">
              <a:extLst>
                <a:ext uri="{FF2B5EF4-FFF2-40B4-BE49-F238E27FC236}">
                  <a16:creationId xmlns:a16="http://schemas.microsoft.com/office/drawing/2014/main" id="{3FD0F361-5FD2-49E0-889B-1AC8ED2E58AB}"/>
                </a:ext>
              </a:extLst>
            </p:cNvPr>
            <p:cNvSpPr/>
            <p:nvPr/>
          </p:nvSpPr>
          <p:spPr>
            <a:xfrm>
              <a:off x="5749532" y="4004013"/>
              <a:ext cx="992580" cy="338554"/>
            </a:xfrm>
            <a:prstGeom prst="rect">
              <a:avLst/>
            </a:prstGeom>
            <a:noFill/>
          </p:spPr>
          <p:txBody>
            <a:bodyPr wrap="none" lIns="91440" tIns="45720" rIns="91440" bIns="45720">
              <a:spAutoFit/>
            </a:bodyPr>
            <a:lstStyle/>
            <a:p>
              <a:pPr algn="ctr"/>
              <a:r>
                <a:rPr lang="en-US" sz="1600">
                  <a:ln w="0"/>
                  <a:solidFill>
                    <a:schemeClr val="accent1"/>
                  </a:solidFill>
                  <a:effectLst>
                    <a:outerShdw blurRad="38100" dist="25400" dir="5400000" algn="ctr" rotWithShape="0">
                      <a:srgbClr val="6E747A">
                        <a:alpha val="43000"/>
                      </a:srgbClr>
                    </a:outerShdw>
                  </a:effectLst>
                </a:rPr>
                <a:t>Database</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pic>
        <p:nvPicPr>
          <p:cNvPr id="22" name="Graphic 21" descr="Man">
            <a:extLst>
              <a:ext uri="{FF2B5EF4-FFF2-40B4-BE49-F238E27FC236}">
                <a16:creationId xmlns:a16="http://schemas.microsoft.com/office/drawing/2014/main" id="{694D87E3-64F4-4749-916E-BF46C8154D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04262" y="3463636"/>
            <a:ext cx="914400" cy="914400"/>
          </a:xfrm>
          <a:prstGeom prst="rect">
            <a:avLst/>
          </a:prstGeom>
        </p:spPr>
      </p:pic>
      <p:grpSp>
        <p:nvGrpSpPr>
          <p:cNvPr id="26" name="Group 25">
            <a:extLst>
              <a:ext uri="{FF2B5EF4-FFF2-40B4-BE49-F238E27FC236}">
                <a16:creationId xmlns:a16="http://schemas.microsoft.com/office/drawing/2014/main" id="{611FF20A-00DC-45CD-AC59-9DCAF0FFF333}"/>
              </a:ext>
            </a:extLst>
          </p:cNvPr>
          <p:cNvGrpSpPr/>
          <p:nvPr/>
        </p:nvGrpSpPr>
        <p:grpSpPr>
          <a:xfrm>
            <a:off x="9391094" y="2324245"/>
            <a:ext cx="952962" cy="1151656"/>
            <a:chOff x="5637212" y="2734544"/>
            <a:chExt cx="952962" cy="1151656"/>
          </a:xfrm>
        </p:grpSpPr>
        <p:pic>
          <p:nvPicPr>
            <p:cNvPr id="24" name="Graphic 23" descr="Siren">
              <a:extLst>
                <a:ext uri="{FF2B5EF4-FFF2-40B4-BE49-F238E27FC236}">
                  <a16:creationId xmlns:a16="http://schemas.microsoft.com/office/drawing/2014/main" id="{2A8D96D5-B0AE-4D33-BFCC-D8C1784829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7212" y="2971800"/>
              <a:ext cx="914400" cy="914400"/>
            </a:xfrm>
            <a:prstGeom prst="rect">
              <a:avLst/>
            </a:prstGeom>
          </p:spPr>
        </p:pic>
        <p:sp>
          <p:nvSpPr>
            <p:cNvPr id="25" name="Rectangle 24">
              <a:extLst>
                <a:ext uri="{FF2B5EF4-FFF2-40B4-BE49-F238E27FC236}">
                  <a16:creationId xmlns:a16="http://schemas.microsoft.com/office/drawing/2014/main" id="{6ABD3046-5488-4E0D-AB80-0E823D052C5A}"/>
                </a:ext>
              </a:extLst>
            </p:cNvPr>
            <p:cNvSpPr/>
            <p:nvPr/>
          </p:nvSpPr>
          <p:spPr>
            <a:xfrm>
              <a:off x="5658509" y="2734544"/>
              <a:ext cx="931665" cy="369332"/>
            </a:xfrm>
            <a:prstGeom prst="rect">
              <a:avLst/>
            </a:prstGeom>
            <a:noFill/>
          </p:spPr>
          <p:txBody>
            <a:bodyPr wrap="none" lIns="91440" tIns="45720" rIns="91440" bIns="45720">
              <a:spAutoFit/>
            </a:bodyPr>
            <a:lstStyle/>
            <a:p>
              <a:pPr algn="ctr"/>
              <a:r>
                <a:rPr lang="en-US" b="0" cap="none" spc="0">
                  <a:ln w="0"/>
                  <a:solidFill>
                    <a:schemeClr val="accent1"/>
                  </a:solidFill>
                  <a:effectLst>
                    <a:outerShdw blurRad="38100" dist="25400" dir="5400000" algn="ctr" rotWithShape="0">
                      <a:srgbClr val="6E747A">
                        <a:alpha val="43000"/>
                      </a:srgbClr>
                    </a:outerShdw>
                  </a:effectLst>
                </a:rPr>
                <a:t>SORUN</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27" name="Group 26">
            <a:extLst>
              <a:ext uri="{FF2B5EF4-FFF2-40B4-BE49-F238E27FC236}">
                <a16:creationId xmlns:a16="http://schemas.microsoft.com/office/drawing/2014/main" id="{110987CE-B54E-4022-B394-25F8375C6E81}"/>
              </a:ext>
            </a:extLst>
          </p:cNvPr>
          <p:cNvGrpSpPr/>
          <p:nvPr/>
        </p:nvGrpSpPr>
        <p:grpSpPr>
          <a:xfrm>
            <a:off x="303212" y="3512127"/>
            <a:ext cx="831273" cy="831273"/>
            <a:chOff x="303212" y="3505200"/>
            <a:chExt cx="831273" cy="831273"/>
          </a:xfrm>
        </p:grpSpPr>
        <p:pic>
          <p:nvPicPr>
            <p:cNvPr id="28" name="Graphic 27" descr="Optical disc">
              <a:extLst>
                <a:ext uri="{FF2B5EF4-FFF2-40B4-BE49-F238E27FC236}">
                  <a16:creationId xmlns:a16="http://schemas.microsoft.com/office/drawing/2014/main" id="{DDB8850B-212A-4F17-AAD5-FCBFAC7598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212" y="3505200"/>
              <a:ext cx="831273" cy="831273"/>
            </a:xfrm>
            <a:prstGeom prst="rect">
              <a:avLst/>
            </a:prstGeom>
          </p:spPr>
        </p:pic>
        <p:sp>
          <p:nvSpPr>
            <p:cNvPr id="29" name="Rectangle 28">
              <a:extLst>
                <a:ext uri="{FF2B5EF4-FFF2-40B4-BE49-F238E27FC236}">
                  <a16:creationId xmlns:a16="http://schemas.microsoft.com/office/drawing/2014/main" id="{80322A4D-7A4F-45F5-9152-5DBD1D9D5CA0}"/>
                </a:ext>
              </a:extLst>
            </p:cNvPr>
            <p:cNvSpPr/>
            <p:nvPr/>
          </p:nvSpPr>
          <p:spPr>
            <a:xfrm>
              <a:off x="365226" y="3942402"/>
              <a:ext cx="707246" cy="338554"/>
            </a:xfrm>
            <a:prstGeom prst="rect">
              <a:avLst/>
            </a:prstGeom>
            <a:noFill/>
          </p:spPr>
          <p:txBody>
            <a:bodyPr wrap="none" lIns="91440" tIns="45720" rIns="91440" bIns="45720">
              <a:spAutoFit/>
            </a:bodyPr>
            <a:lstStyle/>
            <a:p>
              <a:pPr algn="ctr"/>
              <a:r>
                <a:rPr lang="en-US" sz="1600">
                  <a:ln w="0"/>
                  <a:solidFill>
                    <a:schemeClr val="accent1"/>
                  </a:solidFill>
                  <a:effectLst>
                    <a:outerShdw blurRad="38100" dist="25400" dir="5400000" algn="ctr" rotWithShape="0">
                      <a:srgbClr val="6E747A">
                        <a:alpha val="43000"/>
                      </a:srgbClr>
                    </a:outerShdw>
                  </a:effectLst>
                </a:rPr>
                <a:t>Hotfix</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38" name="Group 37">
            <a:extLst>
              <a:ext uri="{FF2B5EF4-FFF2-40B4-BE49-F238E27FC236}">
                <a16:creationId xmlns:a16="http://schemas.microsoft.com/office/drawing/2014/main" id="{C5DC2CB9-70FC-4B26-8C36-2BC421B8CF94}"/>
              </a:ext>
            </a:extLst>
          </p:cNvPr>
          <p:cNvGrpSpPr/>
          <p:nvPr/>
        </p:nvGrpSpPr>
        <p:grpSpPr>
          <a:xfrm>
            <a:off x="8706431" y="4491096"/>
            <a:ext cx="2291443" cy="2312648"/>
            <a:chOff x="8706431" y="4491096"/>
            <a:chExt cx="2291443" cy="2312648"/>
          </a:xfrm>
        </p:grpSpPr>
        <p:pic>
          <p:nvPicPr>
            <p:cNvPr id="31" name="Graphic 30" descr="Smiling Face with No Fill">
              <a:extLst>
                <a:ext uri="{FF2B5EF4-FFF2-40B4-BE49-F238E27FC236}">
                  <a16:creationId xmlns:a16="http://schemas.microsoft.com/office/drawing/2014/main" id="{B8CBEC82-396E-4013-9FD0-CF86DEBF15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06431" y="5146163"/>
              <a:ext cx="914400" cy="914400"/>
            </a:xfrm>
            <a:prstGeom prst="rect">
              <a:avLst/>
            </a:prstGeom>
          </p:spPr>
        </p:pic>
        <p:pic>
          <p:nvPicPr>
            <p:cNvPr id="33" name="Graphic 32" descr="Surprised Face with No Fill">
              <a:extLst>
                <a:ext uri="{FF2B5EF4-FFF2-40B4-BE49-F238E27FC236}">
                  <a16:creationId xmlns:a16="http://schemas.microsoft.com/office/drawing/2014/main" id="{6F18A146-AAF6-4C8F-A95E-F6C7F6D08A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408" y="4491096"/>
              <a:ext cx="914400" cy="914400"/>
            </a:xfrm>
            <a:prstGeom prst="rect">
              <a:avLst/>
            </a:prstGeom>
          </p:spPr>
        </p:pic>
        <p:pic>
          <p:nvPicPr>
            <p:cNvPr id="35" name="Graphic 34" descr="Worried Face with No Fill">
              <a:extLst>
                <a:ext uri="{FF2B5EF4-FFF2-40B4-BE49-F238E27FC236}">
                  <a16:creationId xmlns:a16="http://schemas.microsoft.com/office/drawing/2014/main" id="{FE3B7CE7-45C3-4DE1-9085-04F189FD91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66265" y="5889344"/>
              <a:ext cx="914400" cy="914400"/>
            </a:xfrm>
            <a:prstGeom prst="rect">
              <a:avLst/>
            </a:prstGeom>
          </p:spPr>
        </p:pic>
        <p:pic>
          <p:nvPicPr>
            <p:cNvPr id="37" name="Graphic 36" descr="Angry Face with No Fill">
              <a:extLst>
                <a:ext uri="{FF2B5EF4-FFF2-40B4-BE49-F238E27FC236}">
                  <a16:creationId xmlns:a16="http://schemas.microsoft.com/office/drawing/2014/main" id="{C5FF23F8-9144-4199-8BB1-3B841CF072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83474" y="5189967"/>
              <a:ext cx="914400" cy="914400"/>
            </a:xfrm>
            <a:prstGeom prst="rect">
              <a:avLst/>
            </a:prstGeom>
          </p:spPr>
        </p:pic>
      </p:grpSp>
    </p:spTree>
    <p:extLst>
      <p:ext uri="{BB962C8B-B14F-4D97-AF65-F5344CB8AC3E}">
        <p14:creationId xmlns:p14="http://schemas.microsoft.com/office/powerpoint/2010/main" val="259203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60485E-7 7.40741E-7 L 0.58479 0.00301 " pathEditMode="relative" rAng="0" ptsTypes="AA">
                                      <p:cBhvr>
                                        <p:cTn id="11" dur="2000" fill="hold"/>
                                        <p:tgtEl>
                                          <p:spTgt spid="10"/>
                                        </p:tgtEl>
                                        <p:attrNameLst>
                                          <p:attrName>ppt_x</p:attrName>
                                          <p:attrName>ppt_y</p:attrName>
                                        </p:attrNameLst>
                                      </p:cBhvr>
                                      <p:rCtr x="29239" y="139"/>
                                    </p:animMotion>
                                  </p:childTnLst>
                                </p:cTn>
                              </p:par>
                              <p:par>
                                <p:cTn id="12" presetID="14" presetClass="entr" presetSubtype="1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par>
                                <p:cTn id="34" presetID="2" presetClass="exit" presetSubtype="8" decel="100000" fill="hold" nodeType="withEffect">
                                  <p:stCondLst>
                                    <p:cond delay="2500"/>
                                  </p:stCondLst>
                                  <p:childTnLst>
                                    <p:anim calcmode="lin" valueType="num">
                                      <p:cBhvr additive="base">
                                        <p:cTn id="35" dur="1500"/>
                                        <p:tgtEl>
                                          <p:spTgt spid="26"/>
                                        </p:tgtEl>
                                        <p:attrNameLst>
                                          <p:attrName>ppt_x</p:attrName>
                                        </p:attrNameLst>
                                      </p:cBhvr>
                                      <p:tavLst>
                                        <p:tav tm="0">
                                          <p:val>
                                            <p:strVal val="ppt_x"/>
                                          </p:val>
                                        </p:tav>
                                        <p:tav tm="100000">
                                          <p:val>
                                            <p:strVal val="0-ppt_w/2"/>
                                          </p:val>
                                        </p:tav>
                                      </p:tavLst>
                                    </p:anim>
                                    <p:anim calcmode="lin" valueType="num">
                                      <p:cBhvr additive="base">
                                        <p:cTn id="36" dur="1500"/>
                                        <p:tgtEl>
                                          <p:spTgt spid="26"/>
                                        </p:tgtEl>
                                        <p:attrNameLst>
                                          <p:attrName>ppt_y</p:attrName>
                                        </p:attrNameLst>
                                      </p:cBhvr>
                                      <p:tavLst>
                                        <p:tav tm="0">
                                          <p:val>
                                            <p:strVal val="ppt_y"/>
                                          </p:val>
                                        </p:tav>
                                        <p:tav tm="100000">
                                          <p:val>
                                            <p:strVal val="ppt_y"/>
                                          </p:val>
                                        </p:tav>
                                      </p:tavLst>
                                    </p:anim>
                                    <p:set>
                                      <p:cBhvr>
                                        <p:cTn id="37" dur="1" fill="hold">
                                          <p:stCondLst>
                                            <p:cond delay="1499"/>
                                          </p:stCondLst>
                                        </p:cTn>
                                        <p:tgtEl>
                                          <p:spTgt spid="2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accel="50000" decel="50000" fill="hold" nodeType="withEffect">
                                  <p:stCondLst>
                                    <p:cond delay="2000"/>
                                  </p:stCondLst>
                                  <p:childTnLst>
                                    <p:animMotion origin="layout" path="M 2.60485E-7 4.81481E-6 L 0.58479 0.003 " pathEditMode="relative" rAng="0" ptsTypes="AA">
                                      <p:cBhvr>
                                        <p:cTn id="44" dur="2000" fill="hold"/>
                                        <p:tgtEl>
                                          <p:spTgt spid="27"/>
                                        </p:tgtEl>
                                        <p:attrNameLst>
                                          <p:attrName>ppt_x</p:attrName>
                                          <p:attrName>ppt_y</p:attrName>
                                        </p:attrNameLst>
                                      </p:cBhvr>
                                      <p:rCtr x="29239" y="139"/>
                                    </p:animMotion>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circle(in)">
                                      <p:cBhvr>
                                        <p:cTn id="49" dur="2000"/>
                                        <p:tgtEl>
                                          <p:spTgt spid="38"/>
                                        </p:tgtEl>
                                      </p:cBhvr>
                                    </p:animEffect>
                                  </p:childTnLst>
                                </p:cTn>
                              </p:par>
                              <p:par>
                                <p:cTn id="50" presetID="2" presetClass="exit" presetSubtype="8" decel="100000" fill="hold" nodeType="withEffect">
                                  <p:stCondLst>
                                    <p:cond delay="4000"/>
                                  </p:stCondLst>
                                  <p:childTnLst>
                                    <p:anim calcmode="lin" valueType="num">
                                      <p:cBhvr additive="base">
                                        <p:cTn id="51" dur="2000"/>
                                        <p:tgtEl>
                                          <p:spTgt spid="38"/>
                                        </p:tgtEl>
                                        <p:attrNameLst>
                                          <p:attrName>ppt_x</p:attrName>
                                        </p:attrNameLst>
                                      </p:cBhvr>
                                      <p:tavLst>
                                        <p:tav tm="0">
                                          <p:val>
                                            <p:strVal val="ppt_x"/>
                                          </p:val>
                                        </p:tav>
                                        <p:tav tm="100000">
                                          <p:val>
                                            <p:strVal val="0-ppt_w/2"/>
                                          </p:val>
                                        </p:tav>
                                      </p:tavLst>
                                    </p:anim>
                                    <p:anim calcmode="lin" valueType="num">
                                      <p:cBhvr additive="base">
                                        <p:cTn id="52" dur="2000"/>
                                        <p:tgtEl>
                                          <p:spTgt spid="38"/>
                                        </p:tgtEl>
                                        <p:attrNameLst>
                                          <p:attrName>ppt_y</p:attrName>
                                        </p:attrNameLst>
                                      </p:cBhvr>
                                      <p:tavLst>
                                        <p:tav tm="0">
                                          <p:val>
                                            <p:strVal val="ppt_y"/>
                                          </p:val>
                                        </p:tav>
                                        <p:tav tm="100000">
                                          <p:val>
                                            <p:strVal val="ppt_y"/>
                                          </p:val>
                                        </p:tav>
                                      </p:tavLst>
                                    </p:anim>
                                    <p:set>
                                      <p:cBhvr>
                                        <p:cTn id="53" dur="1" fill="hold">
                                          <p:stCondLst>
                                            <p:cond delay="1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Yazılım </a:t>
            </a:r>
            <a:r>
              <a:rPr lang="en-US" err="1"/>
              <a:t>Dağıtım</a:t>
            </a:r>
            <a:r>
              <a:rPr lang="en-US"/>
              <a:t> </a:t>
            </a:r>
            <a:r>
              <a:rPr lang="en-US" err="1"/>
              <a:t>Süreci</a:t>
            </a:r>
            <a:endParaRPr lang="en-US"/>
          </a:p>
        </p:txBody>
      </p:sp>
      <p:sp>
        <p:nvSpPr>
          <p:cNvPr id="5" name="Content Placeholder 4"/>
          <p:cNvSpPr>
            <a:spLocks noGrp="1"/>
          </p:cNvSpPr>
          <p:nvPr>
            <p:ph sz="half" idx="1"/>
          </p:nvPr>
        </p:nvSpPr>
        <p:spPr>
          <a:xfrm>
            <a:off x="1522413" y="1905000"/>
            <a:ext cx="4419599" cy="4267200"/>
          </a:xfrm>
        </p:spPr>
        <p:txBody>
          <a:bodyPr/>
          <a:lstStyle/>
          <a:p>
            <a:pPr marL="0" indent="0" algn="ctr">
              <a:buNone/>
            </a:pPr>
            <a:r>
              <a:rPr lang="en-US" b="1" dirty="0"/>
              <a:t>YAZILIM FİRMASI</a:t>
            </a:r>
          </a:p>
          <a:p>
            <a:pPr>
              <a:buFontTx/>
              <a:buChar char="-"/>
            </a:pPr>
            <a:r>
              <a:rPr lang="en-US" dirty="0"/>
              <a:t>Geri </a:t>
            </a:r>
            <a:r>
              <a:rPr lang="en-US" dirty="0" err="1"/>
              <a:t>bildirim</a:t>
            </a:r>
            <a:r>
              <a:rPr lang="en-US" dirty="0"/>
              <a:t> </a:t>
            </a:r>
            <a:r>
              <a:rPr lang="en-US" dirty="0" err="1"/>
              <a:t>toplamak</a:t>
            </a:r>
            <a:r>
              <a:rPr lang="en-US" dirty="0"/>
              <a:t> </a:t>
            </a:r>
            <a:r>
              <a:rPr lang="en-US" dirty="0" err="1"/>
              <a:t>zor</a:t>
            </a:r>
            <a:endParaRPr lang="en-US" dirty="0"/>
          </a:p>
          <a:p>
            <a:pPr>
              <a:buFontTx/>
              <a:buChar char="-"/>
            </a:pPr>
            <a:r>
              <a:rPr lang="en-US" dirty="0" err="1"/>
              <a:t>Yazılımın</a:t>
            </a:r>
            <a:r>
              <a:rPr lang="en-US" dirty="0"/>
              <a:t> </a:t>
            </a:r>
            <a:r>
              <a:rPr lang="en-US" dirty="0" err="1"/>
              <a:t>kurulu</a:t>
            </a:r>
            <a:r>
              <a:rPr lang="en-US" dirty="0"/>
              <a:t> </a:t>
            </a:r>
            <a:r>
              <a:rPr lang="en-US" dirty="0" err="1"/>
              <a:t>olduğu</a:t>
            </a:r>
            <a:r>
              <a:rPr lang="en-US" dirty="0"/>
              <a:t> </a:t>
            </a:r>
            <a:r>
              <a:rPr lang="en-US" dirty="0" err="1"/>
              <a:t>sistemin</a:t>
            </a:r>
            <a:r>
              <a:rPr lang="en-US" dirty="0"/>
              <a:t> </a:t>
            </a:r>
            <a:r>
              <a:rPr lang="en-US" dirty="0" err="1"/>
              <a:t>kontrolüne</a:t>
            </a:r>
            <a:r>
              <a:rPr lang="en-US" dirty="0"/>
              <a:t> </a:t>
            </a:r>
            <a:r>
              <a:rPr lang="en-US" dirty="0" err="1"/>
              <a:t>sahip</a:t>
            </a:r>
            <a:r>
              <a:rPr lang="en-US" dirty="0"/>
              <a:t> </a:t>
            </a:r>
            <a:r>
              <a:rPr lang="en-US" dirty="0" err="1"/>
              <a:t>değil</a:t>
            </a:r>
            <a:endParaRPr lang="en-US" dirty="0"/>
          </a:p>
          <a:p>
            <a:pPr>
              <a:buFontTx/>
              <a:buChar char="-"/>
            </a:pPr>
            <a:r>
              <a:rPr lang="en-US" dirty="0" err="1"/>
              <a:t>Yüzlerce</a:t>
            </a:r>
            <a:r>
              <a:rPr lang="en-US" dirty="0"/>
              <a:t> </a:t>
            </a:r>
            <a:r>
              <a:rPr lang="en-US" dirty="0" err="1"/>
              <a:t>değişik</a:t>
            </a:r>
            <a:r>
              <a:rPr lang="en-US" dirty="0"/>
              <a:t> </a:t>
            </a:r>
            <a:r>
              <a:rPr lang="en-US" dirty="0" err="1"/>
              <a:t>sistem</a:t>
            </a:r>
            <a:r>
              <a:rPr lang="en-US" dirty="0"/>
              <a:t> </a:t>
            </a:r>
            <a:r>
              <a:rPr lang="en-US" dirty="0" err="1"/>
              <a:t>konfigurasyonu</a:t>
            </a:r>
            <a:r>
              <a:rPr lang="en-US" dirty="0"/>
              <a:t> </a:t>
            </a:r>
            <a:r>
              <a:rPr lang="en-US" dirty="0" err="1"/>
              <a:t>için</a:t>
            </a:r>
            <a:r>
              <a:rPr lang="en-US" dirty="0"/>
              <a:t> </a:t>
            </a:r>
            <a:r>
              <a:rPr lang="en-US" dirty="0" err="1"/>
              <a:t>uyumluluk</a:t>
            </a:r>
            <a:r>
              <a:rPr lang="en-US" dirty="0"/>
              <a:t> </a:t>
            </a:r>
            <a:r>
              <a:rPr lang="en-US" dirty="0" err="1"/>
              <a:t>yaratmak</a:t>
            </a:r>
            <a:r>
              <a:rPr lang="en-US" dirty="0"/>
              <a:t> </a:t>
            </a:r>
            <a:r>
              <a:rPr lang="en-US" dirty="0" err="1"/>
              <a:t>zor</a:t>
            </a:r>
            <a:endParaRPr lang="en-US" dirty="0"/>
          </a:p>
        </p:txBody>
      </p:sp>
      <p:sp>
        <p:nvSpPr>
          <p:cNvPr id="7" name="Content Placeholder 6">
            <a:extLst>
              <a:ext uri="{FF2B5EF4-FFF2-40B4-BE49-F238E27FC236}">
                <a16:creationId xmlns:a16="http://schemas.microsoft.com/office/drawing/2014/main" id="{F627D9A6-5366-450C-94C0-081E56DB8D31}"/>
              </a:ext>
            </a:extLst>
          </p:cNvPr>
          <p:cNvSpPr>
            <a:spLocks noGrp="1"/>
          </p:cNvSpPr>
          <p:nvPr>
            <p:ph sz="half" idx="2"/>
          </p:nvPr>
        </p:nvSpPr>
        <p:spPr>
          <a:xfrm>
            <a:off x="6246814" y="1905000"/>
            <a:ext cx="4571997" cy="4267200"/>
          </a:xfrm>
        </p:spPr>
        <p:txBody>
          <a:bodyPr/>
          <a:lstStyle/>
          <a:p>
            <a:pPr marL="0" indent="0" algn="ctr">
              <a:buNone/>
            </a:pPr>
            <a:r>
              <a:rPr lang="en-US" b="1"/>
              <a:t>MÜŞTERİ</a:t>
            </a:r>
          </a:p>
          <a:p>
            <a:pPr>
              <a:buFontTx/>
              <a:buChar char="-"/>
            </a:pPr>
            <a:r>
              <a:rPr lang="en-US"/>
              <a:t>Problem </a:t>
            </a:r>
            <a:r>
              <a:rPr lang="en-US" err="1"/>
              <a:t>çözümü</a:t>
            </a:r>
            <a:r>
              <a:rPr lang="en-US"/>
              <a:t> </a:t>
            </a:r>
            <a:r>
              <a:rPr lang="en-US" err="1"/>
              <a:t>zahmetli</a:t>
            </a:r>
            <a:r>
              <a:rPr lang="en-US"/>
              <a:t> ve yavaş</a:t>
            </a:r>
          </a:p>
          <a:p>
            <a:pPr>
              <a:buFontTx/>
              <a:buChar char="-"/>
            </a:pPr>
            <a:r>
              <a:rPr lang="en-US" err="1"/>
              <a:t>Yeni</a:t>
            </a:r>
            <a:r>
              <a:rPr lang="en-US"/>
              <a:t> </a:t>
            </a:r>
            <a:r>
              <a:rPr lang="en-US" err="1"/>
              <a:t>özelliklerin</a:t>
            </a:r>
            <a:r>
              <a:rPr lang="en-US"/>
              <a:t> </a:t>
            </a:r>
            <a:r>
              <a:rPr lang="en-US" err="1"/>
              <a:t>geldiği</a:t>
            </a:r>
            <a:r>
              <a:rPr lang="en-US"/>
              <a:t> </a:t>
            </a:r>
            <a:r>
              <a:rPr lang="en-US" err="1"/>
              <a:t>sürümlere</a:t>
            </a:r>
            <a:r>
              <a:rPr lang="en-US"/>
              <a:t> </a:t>
            </a:r>
            <a:r>
              <a:rPr lang="en-US" err="1"/>
              <a:t>erişmek</a:t>
            </a:r>
            <a:r>
              <a:rPr lang="en-US"/>
              <a:t> </a:t>
            </a:r>
            <a:r>
              <a:rPr lang="en-US" err="1"/>
              <a:t>aylar</a:t>
            </a:r>
            <a:r>
              <a:rPr lang="en-US"/>
              <a:t> sürüyor</a:t>
            </a:r>
          </a:p>
          <a:p>
            <a:pPr>
              <a:buFontTx/>
              <a:buChar char="-"/>
            </a:pPr>
            <a:r>
              <a:rPr lang="en-US"/>
              <a:t>Altyapı oluşturma ve yönetme işlemleri zahmetli ve pahalı</a:t>
            </a:r>
            <a:endParaRPr lang="LID4096"/>
          </a:p>
        </p:txBody>
      </p:sp>
    </p:spTree>
    <p:extLst>
      <p:ext uri="{BB962C8B-B14F-4D97-AF65-F5344CB8AC3E}">
        <p14:creationId xmlns:p14="http://schemas.microsoft.com/office/powerpoint/2010/main" val="304155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Software as a Service Modeli</a:t>
            </a:r>
          </a:p>
        </p:txBody>
      </p:sp>
      <p:sp>
        <p:nvSpPr>
          <p:cNvPr id="5" name="Content Placeholder 4"/>
          <p:cNvSpPr>
            <a:spLocks noGrp="1"/>
          </p:cNvSpPr>
          <p:nvPr>
            <p:ph sz="half" idx="1"/>
          </p:nvPr>
        </p:nvSpPr>
        <p:spPr>
          <a:xfrm>
            <a:off x="1522413" y="1905000"/>
            <a:ext cx="4419599" cy="4267200"/>
          </a:xfrm>
        </p:spPr>
        <p:txBody>
          <a:bodyPr/>
          <a:lstStyle/>
          <a:p>
            <a:pPr marL="0" indent="0">
              <a:buNone/>
            </a:pPr>
            <a:r>
              <a:rPr lang="en-US"/>
              <a:t>YAZILIM FİRMASI</a:t>
            </a:r>
          </a:p>
        </p:txBody>
      </p:sp>
      <p:sp>
        <p:nvSpPr>
          <p:cNvPr id="7" name="Content Placeholder 6">
            <a:extLst>
              <a:ext uri="{FF2B5EF4-FFF2-40B4-BE49-F238E27FC236}">
                <a16:creationId xmlns:a16="http://schemas.microsoft.com/office/drawing/2014/main" id="{F627D9A6-5366-450C-94C0-081E56DB8D31}"/>
              </a:ext>
            </a:extLst>
          </p:cNvPr>
          <p:cNvSpPr>
            <a:spLocks noGrp="1"/>
          </p:cNvSpPr>
          <p:nvPr>
            <p:ph sz="half" idx="2"/>
          </p:nvPr>
        </p:nvSpPr>
        <p:spPr/>
        <p:txBody>
          <a:bodyPr/>
          <a:lstStyle/>
          <a:p>
            <a:pPr marL="0" indent="0" algn="r">
              <a:buNone/>
            </a:pPr>
            <a:r>
              <a:rPr lang="en-US"/>
              <a:t>MÜŞTERİ</a:t>
            </a:r>
            <a:endParaRPr lang="LID4096"/>
          </a:p>
        </p:txBody>
      </p:sp>
      <p:grpSp>
        <p:nvGrpSpPr>
          <p:cNvPr id="10" name="Group 9">
            <a:extLst>
              <a:ext uri="{FF2B5EF4-FFF2-40B4-BE49-F238E27FC236}">
                <a16:creationId xmlns:a16="http://schemas.microsoft.com/office/drawing/2014/main" id="{70168F41-FD97-452F-A103-4E8A6DBEED5F}"/>
              </a:ext>
            </a:extLst>
          </p:cNvPr>
          <p:cNvGrpSpPr/>
          <p:nvPr/>
        </p:nvGrpSpPr>
        <p:grpSpPr>
          <a:xfrm>
            <a:off x="267676" y="3596257"/>
            <a:ext cx="831273" cy="831273"/>
            <a:chOff x="303212" y="3505200"/>
            <a:chExt cx="831273" cy="831273"/>
          </a:xfrm>
        </p:grpSpPr>
        <p:pic>
          <p:nvPicPr>
            <p:cNvPr id="8" name="Graphic 7" descr="Optical disc">
              <a:extLst>
                <a:ext uri="{FF2B5EF4-FFF2-40B4-BE49-F238E27FC236}">
                  <a16:creationId xmlns:a16="http://schemas.microsoft.com/office/drawing/2014/main" id="{80C958C4-E2F1-43DD-9B3D-00C7CD798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212" y="3505200"/>
              <a:ext cx="831273" cy="831273"/>
            </a:xfrm>
            <a:prstGeom prst="rect">
              <a:avLst/>
            </a:prstGeom>
          </p:spPr>
        </p:pic>
        <p:sp>
          <p:nvSpPr>
            <p:cNvPr id="9" name="Rectangle 8">
              <a:extLst>
                <a:ext uri="{FF2B5EF4-FFF2-40B4-BE49-F238E27FC236}">
                  <a16:creationId xmlns:a16="http://schemas.microsoft.com/office/drawing/2014/main" id="{01A62113-A086-4F42-B148-A66F97B9D787}"/>
                </a:ext>
              </a:extLst>
            </p:cNvPr>
            <p:cNvSpPr/>
            <p:nvPr/>
          </p:nvSpPr>
          <p:spPr>
            <a:xfrm>
              <a:off x="438162" y="3942402"/>
              <a:ext cx="561372"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V1.0</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20" name="Group 19">
            <a:extLst>
              <a:ext uri="{FF2B5EF4-FFF2-40B4-BE49-F238E27FC236}">
                <a16:creationId xmlns:a16="http://schemas.microsoft.com/office/drawing/2014/main" id="{8F286034-1AD3-45A6-BE6A-4BC9C8A7B22E}"/>
              </a:ext>
            </a:extLst>
          </p:cNvPr>
          <p:cNvGrpSpPr/>
          <p:nvPr/>
        </p:nvGrpSpPr>
        <p:grpSpPr>
          <a:xfrm>
            <a:off x="1214778" y="3596257"/>
            <a:ext cx="1048685" cy="1000550"/>
            <a:chOff x="3360269" y="3335923"/>
            <a:chExt cx="1048685" cy="1000550"/>
          </a:xfrm>
        </p:grpSpPr>
        <p:pic>
          <p:nvPicPr>
            <p:cNvPr id="14" name="Graphic 13" descr="Computer">
              <a:extLst>
                <a:ext uri="{FF2B5EF4-FFF2-40B4-BE49-F238E27FC236}">
                  <a16:creationId xmlns:a16="http://schemas.microsoft.com/office/drawing/2014/main" id="{82F042AD-F426-47C0-A436-5E5353ABAB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7412" y="3422073"/>
              <a:ext cx="914400" cy="914400"/>
            </a:xfrm>
            <a:prstGeom prst="rect">
              <a:avLst/>
            </a:prstGeom>
          </p:spPr>
        </p:pic>
        <p:sp>
          <p:nvSpPr>
            <p:cNvPr id="15" name="Rectangle 14">
              <a:extLst>
                <a:ext uri="{FF2B5EF4-FFF2-40B4-BE49-F238E27FC236}">
                  <a16:creationId xmlns:a16="http://schemas.microsoft.com/office/drawing/2014/main" id="{3FD6FD22-BE3A-4947-BAFD-BCCDF9DBEFFC}"/>
                </a:ext>
              </a:extLst>
            </p:cNvPr>
            <p:cNvSpPr/>
            <p:nvPr/>
          </p:nvSpPr>
          <p:spPr>
            <a:xfrm>
              <a:off x="3360269" y="3335923"/>
              <a:ext cx="1048685"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Front-End</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19" name="Group 18">
            <a:extLst>
              <a:ext uri="{FF2B5EF4-FFF2-40B4-BE49-F238E27FC236}">
                <a16:creationId xmlns:a16="http://schemas.microsoft.com/office/drawing/2014/main" id="{6963EF66-F08F-432E-8111-4E51396E09DA}"/>
              </a:ext>
            </a:extLst>
          </p:cNvPr>
          <p:cNvGrpSpPr/>
          <p:nvPr/>
        </p:nvGrpSpPr>
        <p:grpSpPr>
          <a:xfrm>
            <a:off x="160002" y="2783187"/>
            <a:ext cx="998991" cy="1025187"/>
            <a:chOff x="5598650" y="2861013"/>
            <a:chExt cx="998991" cy="1025187"/>
          </a:xfrm>
        </p:grpSpPr>
        <p:pic>
          <p:nvPicPr>
            <p:cNvPr id="12" name="Graphic 11" descr="Computer">
              <a:extLst>
                <a:ext uri="{FF2B5EF4-FFF2-40B4-BE49-F238E27FC236}">
                  <a16:creationId xmlns:a16="http://schemas.microsoft.com/office/drawing/2014/main" id="{B0146BD5-840A-43B5-8CA2-1226BF34B6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7212" y="2971800"/>
              <a:ext cx="914400" cy="914400"/>
            </a:xfrm>
            <a:prstGeom prst="rect">
              <a:avLst/>
            </a:prstGeom>
          </p:spPr>
        </p:pic>
        <p:sp>
          <p:nvSpPr>
            <p:cNvPr id="16" name="Rectangle 15">
              <a:extLst>
                <a:ext uri="{FF2B5EF4-FFF2-40B4-BE49-F238E27FC236}">
                  <a16:creationId xmlns:a16="http://schemas.microsoft.com/office/drawing/2014/main" id="{49A603E6-97A3-4A0E-B441-8697867635B6}"/>
                </a:ext>
              </a:extLst>
            </p:cNvPr>
            <p:cNvSpPr/>
            <p:nvPr/>
          </p:nvSpPr>
          <p:spPr>
            <a:xfrm>
              <a:off x="5598650" y="2861013"/>
              <a:ext cx="998991"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Back-End</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18" name="Group 17">
            <a:extLst>
              <a:ext uri="{FF2B5EF4-FFF2-40B4-BE49-F238E27FC236}">
                <a16:creationId xmlns:a16="http://schemas.microsoft.com/office/drawing/2014/main" id="{72378D67-7B6A-4989-97D4-0768E0FE3066}"/>
              </a:ext>
            </a:extLst>
          </p:cNvPr>
          <p:cNvGrpSpPr/>
          <p:nvPr/>
        </p:nvGrpSpPr>
        <p:grpSpPr>
          <a:xfrm>
            <a:off x="105075" y="4258253"/>
            <a:ext cx="992580" cy="1025187"/>
            <a:chOff x="5749532" y="4004013"/>
            <a:chExt cx="992580" cy="1025187"/>
          </a:xfrm>
        </p:grpSpPr>
        <p:pic>
          <p:nvPicPr>
            <p:cNvPr id="13" name="Graphic 12" descr="Computer">
              <a:extLst>
                <a:ext uri="{FF2B5EF4-FFF2-40B4-BE49-F238E27FC236}">
                  <a16:creationId xmlns:a16="http://schemas.microsoft.com/office/drawing/2014/main" id="{ECD2A016-996C-440E-842D-1F4D8FB75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611" y="4114800"/>
              <a:ext cx="914400" cy="914400"/>
            </a:xfrm>
            <a:prstGeom prst="rect">
              <a:avLst/>
            </a:prstGeom>
          </p:spPr>
        </p:pic>
        <p:sp>
          <p:nvSpPr>
            <p:cNvPr id="17" name="Rectangle 16">
              <a:extLst>
                <a:ext uri="{FF2B5EF4-FFF2-40B4-BE49-F238E27FC236}">
                  <a16:creationId xmlns:a16="http://schemas.microsoft.com/office/drawing/2014/main" id="{3FD0F361-5FD2-49E0-889B-1AC8ED2E58AB}"/>
                </a:ext>
              </a:extLst>
            </p:cNvPr>
            <p:cNvSpPr/>
            <p:nvPr/>
          </p:nvSpPr>
          <p:spPr>
            <a:xfrm>
              <a:off x="5749532" y="4004013"/>
              <a:ext cx="992580" cy="338554"/>
            </a:xfrm>
            <a:prstGeom prst="rect">
              <a:avLst/>
            </a:prstGeom>
            <a:noFill/>
          </p:spPr>
          <p:txBody>
            <a:bodyPr wrap="none" lIns="91440" tIns="45720" rIns="91440" bIns="45720">
              <a:spAutoFit/>
            </a:bodyPr>
            <a:lstStyle/>
            <a:p>
              <a:pPr algn="ctr"/>
              <a:r>
                <a:rPr lang="en-US" sz="1600">
                  <a:ln w="0"/>
                  <a:solidFill>
                    <a:schemeClr val="accent1"/>
                  </a:solidFill>
                  <a:effectLst>
                    <a:outerShdw blurRad="38100" dist="25400" dir="5400000" algn="ctr" rotWithShape="0">
                      <a:srgbClr val="6E747A">
                        <a:alpha val="43000"/>
                      </a:srgbClr>
                    </a:outerShdw>
                  </a:effectLst>
                </a:rPr>
                <a:t>Database</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26" name="Group 25">
            <a:extLst>
              <a:ext uri="{FF2B5EF4-FFF2-40B4-BE49-F238E27FC236}">
                <a16:creationId xmlns:a16="http://schemas.microsoft.com/office/drawing/2014/main" id="{611FF20A-00DC-45CD-AC59-9DCAF0FFF333}"/>
              </a:ext>
            </a:extLst>
          </p:cNvPr>
          <p:cNvGrpSpPr/>
          <p:nvPr/>
        </p:nvGrpSpPr>
        <p:grpSpPr>
          <a:xfrm>
            <a:off x="157415" y="1512663"/>
            <a:ext cx="952962" cy="1151656"/>
            <a:chOff x="5637212" y="2734544"/>
            <a:chExt cx="952962" cy="1151656"/>
          </a:xfrm>
        </p:grpSpPr>
        <p:pic>
          <p:nvPicPr>
            <p:cNvPr id="24" name="Graphic 23" descr="Siren">
              <a:extLst>
                <a:ext uri="{FF2B5EF4-FFF2-40B4-BE49-F238E27FC236}">
                  <a16:creationId xmlns:a16="http://schemas.microsoft.com/office/drawing/2014/main" id="{2A8D96D5-B0AE-4D33-BFCC-D8C1784829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7212" y="2971800"/>
              <a:ext cx="914400" cy="914400"/>
            </a:xfrm>
            <a:prstGeom prst="rect">
              <a:avLst/>
            </a:prstGeom>
          </p:spPr>
        </p:pic>
        <p:sp>
          <p:nvSpPr>
            <p:cNvPr id="25" name="Rectangle 24">
              <a:extLst>
                <a:ext uri="{FF2B5EF4-FFF2-40B4-BE49-F238E27FC236}">
                  <a16:creationId xmlns:a16="http://schemas.microsoft.com/office/drawing/2014/main" id="{6ABD3046-5488-4E0D-AB80-0E823D052C5A}"/>
                </a:ext>
              </a:extLst>
            </p:cNvPr>
            <p:cNvSpPr/>
            <p:nvPr/>
          </p:nvSpPr>
          <p:spPr>
            <a:xfrm>
              <a:off x="5658509" y="2734544"/>
              <a:ext cx="931665" cy="369332"/>
            </a:xfrm>
            <a:prstGeom prst="rect">
              <a:avLst/>
            </a:prstGeom>
            <a:noFill/>
          </p:spPr>
          <p:txBody>
            <a:bodyPr wrap="none" lIns="91440" tIns="45720" rIns="91440" bIns="45720">
              <a:spAutoFit/>
            </a:bodyPr>
            <a:lstStyle/>
            <a:p>
              <a:pPr algn="ctr"/>
              <a:r>
                <a:rPr lang="en-US" b="0" cap="none" spc="0">
                  <a:ln w="0"/>
                  <a:solidFill>
                    <a:schemeClr val="accent1"/>
                  </a:solidFill>
                  <a:effectLst>
                    <a:outerShdw blurRad="38100" dist="25400" dir="5400000" algn="ctr" rotWithShape="0">
                      <a:srgbClr val="6E747A">
                        <a:alpha val="43000"/>
                      </a:srgbClr>
                    </a:outerShdw>
                  </a:effectLst>
                </a:rPr>
                <a:t>SORUN</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27" name="Group 26">
            <a:extLst>
              <a:ext uri="{FF2B5EF4-FFF2-40B4-BE49-F238E27FC236}">
                <a16:creationId xmlns:a16="http://schemas.microsoft.com/office/drawing/2014/main" id="{110987CE-B54E-4022-B394-25F8375C6E81}"/>
              </a:ext>
            </a:extLst>
          </p:cNvPr>
          <p:cNvGrpSpPr/>
          <p:nvPr/>
        </p:nvGrpSpPr>
        <p:grpSpPr>
          <a:xfrm>
            <a:off x="268938" y="3607296"/>
            <a:ext cx="831273" cy="831273"/>
            <a:chOff x="303212" y="3505200"/>
            <a:chExt cx="831273" cy="831273"/>
          </a:xfrm>
        </p:grpSpPr>
        <p:pic>
          <p:nvPicPr>
            <p:cNvPr id="28" name="Graphic 27" descr="Optical disc">
              <a:extLst>
                <a:ext uri="{FF2B5EF4-FFF2-40B4-BE49-F238E27FC236}">
                  <a16:creationId xmlns:a16="http://schemas.microsoft.com/office/drawing/2014/main" id="{DDB8850B-212A-4F17-AAD5-FCBFAC7598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212" y="3505200"/>
              <a:ext cx="831273" cy="831273"/>
            </a:xfrm>
            <a:prstGeom prst="rect">
              <a:avLst/>
            </a:prstGeom>
          </p:spPr>
        </p:pic>
        <p:sp>
          <p:nvSpPr>
            <p:cNvPr id="29" name="Rectangle 28">
              <a:extLst>
                <a:ext uri="{FF2B5EF4-FFF2-40B4-BE49-F238E27FC236}">
                  <a16:creationId xmlns:a16="http://schemas.microsoft.com/office/drawing/2014/main" id="{80322A4D-7A4F-45F5-9152-5DBD1D9D5CA0}"/>
                </a:ext>
              </a:extLst>
            </p:cNvPr>
            <p:cNvSpPr/>
            <p:nvPr/>
          </p:nvSpPr>
          <p:spPr>
            <a:xfrm>
              <a:off x="365226" y="3942402"/>
              <a:ext cx="707246" cy="338554"/>
            </a:xfrm>
            <a:prstGeom prst="rect">
              <a:avLst/>
            </a:prstGeom>
            <a:noFill/>
          </p:spPr>
          <p:txBody>
            <a:bodyPr wrap="none" lIns="91440" tIns="45720" rIns="91440" bIns="45720">
              <a:spAutoFit/>
            </a:bodyPr>
            <a:lstStyle/>
            <a:p>
              <a:pPr algn="ctr"/>
              <a:r>
                <a:rPr lang="en-US" sz="1600">
                  <a:ln w="0"/>
                  <a:solidFill>
                    <a:schemeClr val="accent1"/>
                  </a:solidFill>
                  <a:effectLst>
                    <a:outerShdw blurRad="38100" dist="25400" dir="5400000" algn="ctr" rotWithShape="0">
                      <a:srgbClr val="6E747A">
                        <a:alpha val="43000"/>
                      </a:srgbClr>
                    </a:outerShdw>
                  </a:effectLst>
                </a:rPr>
                <a:t>Hotfix</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38" name="Group 37">
            <a:extLst>
              <a:ext uri="{FF2B5EF4-FFF2-40B4-BE49-F238E27FC236}">
                <a16:creationId xmlns:a16="http://schemas.microsoft.com/office/drawing/2014/main" id="{C5DC2CB9-70FC-4B26-8C36-2BC421B8CF94}"/>
              </a:ext>
            </a:extLst>
          </p:cNvPr>
          <p:cNvGrpSpPr/>
          <p:nvPr/>
        </p:nvGrpSpPr>
        <p:grpSpPr>
          <a:xfrm>
            <a:off x="140657" y="1826998"/>
            <a:ext cx="969381" cy="860144"/>
            <a:chOff x="8706431" y="4491096"/>
            <a:chExt cx="2291443" cy="2312648"/>
          </a:xfrm>
        </p:grpSpPr>
        <p:pic>
          <p:nvPicPr>
            <p:cNvPr id="31" name="Graphic 30" descr="Smiling Face with No Fill">
              <a:extLst>
                <a:ext uri="{FF2B5EF4-FFF2-40B4-BE49-F238E27FC236}">
                  <a16:creationId xmlns:a16="http://schemas.microsoft.com/office/drawing/2014/main" id="{B8CBEC82-396E-4013-9FD0-CF86DEBF15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06431" y="5146163"/>
              <a:ext cx="914400" cy="914400"/>
            </a:xfrm>
            <a:prstGeom prst="rect">
              <a:avLst/>
            </a:prstGeom>
          </p:spPr>
        </p:pic>
        <p:pic>
          <p:nvPicPr>
            <p:cNvPr id="33" name="Graphic 32" descr="Surprised Face with No Fill">
              <a:extLst>
                <a:ext uri="{FF2B5EF4-FFF2-40B4-BE49-F238E27FC236}">
                  <a16:creationId xmlns:a16="http://schemas.microsoft.com/office/drawing/2014/main" id="{6F18A146-AAF6-4C8F-A95E-F6C7F6D08A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46408" y="4491096"/>
              <a:ext cx="914400" cy="914400"/>
            </a:xfrm>
            <a:prstGeom prst="rect">
              <a:avLst/>
            </a:prstGeom>
          </p:spPr>
        </p:pic>
        <p:pic>
          <p:nvPicPr>
            <p:cNvPr id="35" name="Graphic 34" descr="Worried Face with No Fill">
              <a:extLst>
                <a:ext uri="{FF2B5EF4-FFF2-40B4-BE49-F238E27FC236}">
                  <a16:creationId xmlns:a16="http://schemas.microsoft.com/office/drawing/2014/main" id="{FE3B7CE7-45C3-4DE1-9085-04F189FD91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66265" y="5889344"/>
              <a:ext cx="914400" cy="914400"/>
            </a:xfrm>
            <a:prstGeom prst="rect">
              <a:avLst/>
            </a:prstGeom>
          </p:spPr>
        </p:pic>
        <p:pic>
          <p:nvPicPr>
            <p:cNvPr id="37" name="Graphic 36" descr="Angry Face with No Fill">
              <a:extLst>
                <a:ext uri="{FF2B5EF4-FFF2-40B4-BE49-F238E27FC236}">
                  <a16:creationId xmlns:a16="http://schemas.microsoft.com/office/drawing/2014/main" id="{C5FF23F8-9144-4199-8BB1-3B841CF072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83474" y="5189967"/>
              <a:ext cx="914400" cy="914400"/>
            </a:xfrm>
            <a:prstGeom prst="rect">
              <a:avLst/>
            </a:prstGeom>
          </p:spPr>
        </p:pic>
      </p:grpSp>
      <p:grpSp>
        <p:nvGrpSpPr>
          <p:cNvPr id="4" name="Group 3">
            <a:extLst>
              <a:ext uri="{FF2B5EF4-FFF2-40B4-BE49-F238E27FC236}">
                <a16:creationId xmlns:a16="http://schemas.microsoft.com/office/drawing/2014/main" id="{2CC7BB4B-9D31-450B-8E42-BD4C85CECA4E}"/>
              </a:ext>
            </a:extLst>
          </p:cNvPr>
          <p:cNvGrpSpPr/>
          <p:nvPr/>
        </p:nvGrpSpPr>
        <p:grpSpPr>
          <a:xfrm>
            <a:off x="2531278" y="2734389"/>
            <a:ext cx="7829530" cy="3040235"/>
            <a:chOff x="2531278" y="2734389"/>
            <a:chExt cx="7829530" cy="3040235"/>
          </a:xfrm>
        </p:grpSpPr>
        <p:pic>
          <p:nvPicPr>
            <p:cNvPr id="22" name="Graphic 21" descr="Man">
              <a:extLst>
                <a:ext uri="{FF2B5EF4-FFF2-40B4-BE49-F238E27FC236}">
                  <a16:creationId xmlns:a16="http://schemas.microsoft.com/office/drawing/2014/main" id="{694D87E3-64F4-4749-916E-BF46C8154D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46408" y="3517542"/>
              <a:ext cx="914400" cy="914400"/>
            </a:xfrm>
            <a:prstGeom prst="rect">
              <a:avLst/>
            </a:prstGeom>
          </p:spPr>
        </p:pic>
        <p:sp>
          <p:nvSpPr>
            <p:cNvPr id="3" name="Lightning Bolt 2">
              <a:extLst>
                <a:ext uri="{FF2B5EF4-FFF2-40B4-BE49-F238E27FC236}">
                  <a16:creationId xmlns:a16="http://schemas.microsoft.com/office/drawing/2014/main" id="{1158CD50-319E-4FC0-8889-8C9228398253}"/>
                </a:ext>
              </a:extLst>
            </p:cNvPr>
            <p:cNvSpPr/>
            <p:nvPr/>
          </p:nvSpPr>
          <p:spPr>
            <a:xfrm rot="9504823">
              <a:off x="2531278" y="2734389"/>
              <a:ext cx="7061509" cy="3040235"/>
            </a:xfrm>
            <a:prstGeom prst="lightningBol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1" name="Group 10">
            <a:extLst>
              <a:ext uri="{FF2B5EF4-FFF2-40B4-BE49-F238E27FC236}">
                <a16:creationId xmlns:a16="http://schemas.microsoft.com/office/drawing/2014/main" id="{003FF455-6894-4820-A88E-C0A52C58175A}"/>
              </a:ext>
            </a:extLst>
          </p:cNvPr>
          <p:cNvGrpSpPr/>
          <p:nvPr/>
        </p:nvGrpSpPr>
        <p:grpSpPr>
          <a:xfrm>
            <a:off x="272664" y="3604567"/>
            <a:ext cx="831273" cy="831273"/>
            <a:chOff x="272664" y="3604567"/>
            <a:chExt cx="831273" cy="831273"/>
          </a:xfrm>
        </p:grpSpPr>
        <p:pic>
          <p:nvPicPr>
            <p:cNvPr id="34" name="Graphic 33" descr="Optical disc">
              <a:extLst>
                <a:ext uri="{FF2B5EF4-FFF2-40B4-BE49-F238E27FC236}">
                  <a16:creationId xmlns:a16="http://schemas.microsoft.com/office/drawing/2014/main" id="{851DF7AF-887B-44D9-9727-71201DD194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664" y="3604567"/>
              <a:ext cx="831273" cy="831273"/>
            </a:xfrm>
            <a:prstGeom prst="rect">
              <a:avLst/>
            </a:prstGeom>
          </p:spPr>
        </p:pic>
        <p:sp>
          <p:nvSpPr>
            <p:cNvPr id="36" name="Rectangle 35">
              <a:extLst>
                <a:ext uri="{FF2B5EF4-FFF2-40B4-BE49-F238E27FC236}">
                  <a16:creationId xmlns:a16="http://schemas.microsoft.com/office/drawing/2014/main" id="{B3F0416D-F802-47D7-9727-48111CC16F56}"/>
                </a:ext>
              </a:extLst>
            </p:cNvPr>
            <p:cNvSpPr/>
            <p:nvPr/>
          </p:nvSpPr>
          <p:spPr>
            <a:xfrm>
              <a:off x="380364" y="4041769"/>
              <a:ext cx="615874" cy="338554"/>
            </a:xfrm>
            <a:prstGeom prst="rect">
              <a:avLst/>
            </a:prstGeom>
            <a:noFill/>
          </p:spPr>
          <p:txBody>
            <a:bodyPr wrap="none" lIns="91440" tIns="45720" rIns="91440" bIns="45720">
              <a:spAutoFit/>
            </a:bodyPr>
            <a:lstStyle/>
            <a:p>
              <a:pPr algn="ctr"/>
              <a:r>
                <a:rPr lang="en-US" sz="1600">
                  <a:ln w="0"/>
                  <a:solidFill>
                    <a:schemeClr val="accent1"/>
                  </a:solidFill>
                  <a:effectLst>
                    <a:outerShdw blurRad="38100" dist="25400" dir="5400000" algn="ctr" rotWithShape="0">
                      <a:srgbClr val="6E747A">
                        <a:alpha val="43000"/>
                      </a:srgbClr>
                    </a:outerShdw>
                  </a:effectLst>
                </a:rPr>
                <a:t>V 2.0</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72606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6" presetClass="entr" presetSubtype="21"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2" presetClass="exit" presetSubtype="8" fill="hold" nodeType="withEffect">
                                  <p:stCondLst>
                                    <p:cond delay="5000"/>
                                  </p:stCondLst>
                                  <p:childTnLst>
                                    <p:anim calcmode="lin" valueType="num">
                                      <p:cBhvr additive="base">
                                        <p:cTn id="31" dur="500"/>
                                        <p:tgtEl>
                                          <p:spTgt spid="26"/>
                                        </p:tgtEl>
                                        <p:attrNameLst>
                                          <p:attrName>ppt_x</p:attrName>
                                        </p:attrNameLst>
                                      </p:cBhvr>
                                      <p:tavLst>
                                        <p:tav tm="0">
                                          <p:val>
                                            <p:strVal val="ppt_x"/>
                                          </p:val>
                                        </p:tav>
                                        <p:tav tm="100000">
                                          <p:val>
                                            <p:strVal val="0-ppt_w/2"/>
                                          </p:val>
                                        </p:tav>
                                      </p:tavLst>
                                    </p:anim>
                                    <p:anim calcmode="lin" valueType="num">
                                      <p:cBhvr additive="base">
                                        <p:cTn id="32" dur="500"/>
                                        <p:tgtEl>
                                          <p:spTgt spid="26"/>
                                        </p:tgtEl>
                                        <p:attrNameLst>
                                          <p:attrName>ppt_y</p:attrName>
                                        </p:attrNameLst>
                                      </p:cBhvr>
                                      <p:tavLst>
                                        <p:tav tm="0">
                                          <p:val>
                                            <p:strVal val="ppt_y"/>
                                          </p:val>
                                        </p:tav>
                                        <p:tav tm="100000">
                                          <p:val>
                                            <p:strVal val="ppt_y"/>
                                          </p:val>
                                        </p:tav>
                                      </p:tavLst>
                                    </p:anim>
                                    <p:set>
                                      <p:cBhvr>
                                        <p:cTn id="33" dur="1" fill="hold">
                                          <p:stCondLst>
                                            <p:cond delay="499"/>
                                          </p:stCondLst>
                                        </p:cTn>
                                        <p:tgtEl>
                                          <p:spTgt spid="26"/>
                                        </p:tgtEl>
                                        <p:attrNameLst>
                                          <p:attrName>style.visibility</p:attrName>
                                        </p:attrNameLst>
                                      </p:cBhvr>
                                      <p:to>
                                        <p:strVal val="hidden"/>
                                      </p:to>
                                    </p:set>
                                  </p:childTnLst>
                                </p:cTn>
                              </p:par>
                            </p:childTnLst>
                          </p:cTn>
                        </p:par>
                        <p:par>
                          <p:cTn id="34" fill="hold">
                            <p:stCondLst>
                              <p:cond delay="5500"/>
                            </p:stCondLst>
                            <p:childTnLst>
                              <p:par>
                                <p:cTn id="35" presetID="14" presetClass="entr" presetSubtype="1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par>
                                <p:cTn id="43" presetID="2" presetClass="exit" presetSubtype="8" fill="hold" nodeType="withEffect">
                                  <p:stCondLst>
                                    <p:cond delay="5000"/>
                                  </p:stCondLst>
                                  <p:childTnLst>
                                    <p:anim calcmode="lin" valueType="num">
                                      <p:cBhvr additive="base">
                                        <p:cTn id="44" dur="500"/>
                                        <p:tgtEl>
                                          <p:spTgt spid="38"/>
                                        </p:tgtEl>
                                        <p:attrNameLst>
                                          <p:attrName>ppt_x</p:attrName>
                                        </p:attrNameLst>
                                      </p:cBhvr>
                                      <p:tavLst>
                                        <p:tav tm="0">
                                          <p:val>
                                            <p:strVal val="ppt_x"/>
                                          </p:val>
                                        </p:tav>
                                        <p:tav tm="100000">
                                          <p:val>
                                            <p:strVal val="0-ppt_w/2"/>
                                          </p:val>
                                        </p:tav>
                                      </p:tavLst>
                                    </p:anim>
                                    <p:anim calcmode="lin" valueType="num">
                                      <p:cBhvr additive="base">
                                        <p:cTn id="45" dur="500"/>
                                        <p:tgtEl>
                                          <p:spTgt spid="38"/>
                                        </p:tgtEl>
                                        <p:attrNameLst>
                                          <p:attrName>ppt_y</p:attrName>
                                        </p:attrNameLst>
                                      </p:cBhvr>
                                      <p:tavLst>
                                        <p:tav tm="0">
                                          <p:val>
                                            <p:strVal val="ppt_y"/>
                                          </p:val>
                                        </p:tav>
                                        <p:tav tm="100000">
                                          <p:val>
                                            <p:strVal val="ppt_y"/>
                                          </p:val>
                                        </p:tav>
                                      </p:tavLst>
                                    </p:anim>
                                    <p:set>
                                      <p:cBhvr>
                                        <p:cTn id="46" dur="1" fill="hold">
                                          <p:stCondLst>
                                            <p:cond delay="499"/>
                                          </p:stCondLst>
                                        </p:cTn>
                                        <p:tgtEl>
                                          <p:spTgt spid="38"/>
                                        </p:tgtEl>
                                        <p:attrNameLst>
                                          <p:attrName>style.visibility</p:attrName>
                                        </p:attrNameLst>
                                      </p:cBhvr>
                                      <p:to>
                                        <p:strVal val="hidden"/>
                                      </p:to>
                                    </p:set>
                                  </p:childTnLst>
                                </p:cTn>
                              </p:par>
                              <p:par>
                                <p:cTn id="47" presetID="10" presetClass="entr" presetSubtype="0" fill="hold" nodeType="withEffect">
                                  <p:stCondLst>
                                    <p:cond delay="50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DevOps</a:t>
            </a:r>
            <a:endParaRPr lang="en-US" dirty="0"/>
          </a:p>
        </p:txBody>
      </p:sp>
      <p:sp>
        <p:nvSpPr>
          <p:cNvPr id="4" name="Rectangle 3">
            <a:extLst>
              <a:ext uri="{FF2B5EF4-FFF2-40B4-BE49-F238E27FC236}">
                <a16:creationId xmlns:a16="http://schemas.microsoft.com/office/drawing/2014/main" id="{0A202FAB-8D46-44E6-AC76-DB9143242B18}"/>
              </a:ext>
            </a:extLst>
          </p:cNvPr>
          <p:cNvSpPr/>
          <p:nvPr/>
        </p:nvSpPr>
        <p:spPr>
          <a:xfrm>
            <a:off x="1598612" y="2274838"/>
            <a:ext cx="9601200" cy="2677656"/>
          </a:xfrm>
          <a:prstGeom prst="rect">
            <a:avLst/>
          </a:prstGeom>
        </p:spPr>
        <p:txBody>
          <a:bodyPr wrap="square">
            <a:spAutoFit/>
          </a:bodyPr>
          <a:lstStyle/>
          <a:p>
            <a:r>
              <a:rPr lang="en-US" sz="2400"/>
              <a:t>DevOps Yazılım geliştirme yani (Dev) ve yazılım operasyonunu yani (Ops) süreçlerini birleştirmeyi amaçlayan bir yazılım mühendisliği kültürü ve uygulamasıdır. DevOps hareketinin temel özelliği, entegrasyon, test, dağıtım ve altyapı yönetiminden, yazılım yapımının her aşamasında otomasyon ve izlemeyi güçlü bir şekilde savunmaktır. DevOps, iş hedefleri ile yakın uyum içinde, daha kısa geliştirme döngüleri, artan dağıtım sıklığı ve daha güvenilir sürümler hedefler.</a:t>
            </a:r>
            <a:endParaRPr lang="LID4096" sz="2400"/>
          </a:p>
        </p:txBody>
      </p:sp>
    </p:spTree>
    <p:extLst>
      <p:ext uri="{BB962C8B-B14F-4D97-AF65-F5344CB8AC3E}">
        <p14:creationId xmlns:p14="http://schemas.microsoft.com/office/powerpoint/2010/main" val="337603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DevOps</a:t>
            </a:r>
            <a:endParaRPr lang="en-US" dirty="0"/>
          </a:p>
        </p:txBody>
      </p:sp>
      <p:pic>
        <p:nvPicPr>
          <p:cNvPr id="3" name="Picture 2">
            <a:extLst>
              <a:ext uri="{FF2B5EF4-FFF2-40B4-BE49-F238E27FC236}">
                <a16:creationId xmlns:a16="http://schemas.microsoft.com/office/drawing/2014/main" id="{22EA0A1F-4055-401A-B6FD-DB11EA5A7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814" y="6312027"/>
            <a:ext cx="1371600" cy="469773"/>
          </a:xfrm>
          <a:prstGeom prst="rect">
            <a:avLst/>
          </a:prstGeom>
        </p:spPr>
      </p:pic>
      <p:grpSp>
        <p:nvGrpSpPr>
          <p:cNvPr id="4" name="Group 3">
            <a:extLst>
              <a:ext uri="{FF2B5EF4-FFF2-40B4-BE49-F238E27FC236}">
                <a16:creationId xmlns:a16="http://schemas.microsoft.com/office/drawing/2014/main" id="{588FECBB-93E5-4953-9882-17F1E7C8A52F}"/>
              </a:ext>
            </a:extLst>
          </p:cNvPr>
          <p:cNvGrpSpPr/>
          <p:nvPr/>
        </p:nvGrpSpPr>
        <p:grpSpPr>
          <a:xfrm>
            <a:off x="7443636" y="3938025"/>
            <a:ext cx="1048685" cy="1034304"/>
            <a:chOff x="3360269" y="3302169"/>
            <a:chExt cx="1048685" cy="1034304"/>
          </a:xfrm>
        </p:grpSpPr>
        <p:pic>
          <p:nvPicPr>
            <p:cNvPr id="5" name="Graphic 4" descr="Computer">
              <a:extLst>
                <a:ext uri="{FF2B5EF4-FFF2-40B4-BE49-F238E27FC236}">
                  <a16:creationId xmlns:a16="http://schemas.microsoft.com/office/drawing/2014/main" id="{6FF22C40-FD7B-47F3-A4EB-56E739C12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7412" y="3422073"/>
              <a:ext cx="914400" cy="914400"/>
            </a:xfrm>
            <a:prstGeom prst="rect">
              <a:avLst/>
            </a:prstGeom>
          </p:spPr>
        </p:pic>
        <p:sp>
          <p:nvSpPr>
            <p:cNvPr id="6" name="Rectangle 5">
              <a:extLst>
                <a:ext uri="{FF2B5EF4-FFF2-40B4-BE49-F238E27FC236}">
                  <a16:creationId xmlns:a16="http://schemas.microsoft.com/office/drawing/2014/main" id="{DCC17694-2CDE-40F3-B84E-229FA88E4752}"/>
                </a:ext>
              </a:extLst>
            </p:cNvPr>
            <p:cNvSpPr/>
            <p:nvPr/>
          </p:nvSpPr>
          <p:spPr>
            <a:xfrm>
              <a:off x="3360269" y="3302169"/>
              <a:ext cx="1048685"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Front-End</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7" name="Group 6">
            <a:extLst>
              <a:ext uri="{FF2B5EF4-FFF2-40B4-BE49-F238E27FC236}">
                <a16:creationId xmlns:a16="http://schemas.microsoft.com/office/drawing/2014/main" id="{3075AE16-757E-4526-985D-DEB8B3933C08}"/>
              </a:ext>
            </a:extLst>
          </p:cNvPr>
          <p:cNvGrpSpPr/>
          <p:nvPr/>
        </p:nvGrpSpPr>
        <p:grpSpPr>
          <a:xfrm>
            <a:off x="6254182" y="3282014"/>
            <a:ext cx="998991" cy="1025187"/>
            <a:chOff x="5598650" y="2861013"/>
            <a:chExt cx="998991" cy="1025187"/>
          </a:xfrm>
        </p:grpSpPr>
        <p:pic>
          <p:nvPicPr>
            <p:cNvPr id="8" name="Graphic 7" descr="Computer">
              <a:extLst>
                <a:ext uri="{FF2B5EF4-FFF2-40B4-BE49-F238E27FC236}">
                  <a16:creationId xmlns:a16="http://schemas.microsoft.com/office/drawing/2014/main" id="{1C00FB95-5E77-43EE-BA7F-FCE2A3179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212" y="2971800"/>
              <a:ext cx="914400" cy="914400"/>
            </a:xfrm>
            <a:prstGeom prst="rect">
              <a:avLst/>
            </a:prstGeom>
          </p:spPr>
        </p:pic>
        <p:sp>
          <p:nvSpPr>
            <p:cNvPr id="9" name="Rectangle 8">
              <a:extLst>
                <a:ext uri="{FF2B5EF4-FFF2-40B4-BE49-F238E27FC236}">
                  <a16:creationId xmlns:a16="http://schemas.microsoft.com/office/drawing/2014/main" id="{5FA4BFE2-30A5-4AE1-ACCB-135DEEDBE5BC}"/>
                </a:ext>
              </a:extLst>
            </p:cNvPr>
            <p:cNvSpPr/>
            <p:nvPr/>
          </p:nvSpPr>
          <p:spPr>
            <a:xfrm>
              <a:off x="5598650" y="2861013"/>
              <a:ext cx="998991"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Back-End</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10" name="Group 9">
            <a:extLst>
              <a:ext uri="{FF2B5EF4-FFF2-40B4-BE49-F238E27FC236}">
                <a16:creationId xmlns:a16="http://schemas.microsoft.com/office/drawing/2014/main" id="{3A0510EF-A13F-4A5D-8030-9863FEA72FA3}"/>
              </a:ext>
            </a:extLst>
          </p:cNvPr>
          <p:cNvGrpSpPr/>
          <p:nvPr/>
        </p:nvGrpSpPr>
        <p:grpSpPr>
          <a:xfrm>
            <a:off x="6260593" y="4580427"/>
            <a:ext cx="992580" cy="1025187"/>
            <a:chOff x="5749532" y="4004013"/>
            <a:chExt cx="992580" cy="1025187"/>
          </a:xfrm>
        </p:grpSpPr>
        <p:pic>
          <p:nvPicPr>
            <p:cNvPr id="11" name="Graphic 10" descr="Computer">
              <a:extLst>
                <a:ext uri="{FF2B5EF4-FFF2-40B4-BE49-F238E27FC236}">
                  <a16:creationId xmlns:a16="http://schemas.microsoft.com/office/drawing/2014/main" id="{85EA79EC-6A04-404A-99C9-C96BCFF9DC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9611" y="4114800"/>
              <a:ext cx="914400" cy="914400"/>
            </a:xfrm>
            <a:prstGeom prst="rect">
              <a:avLst/>
            </a:prstGeom>
          </p:spPr>
        </p:pic>
        <p:sp>
          <p:nvSpPr>
            <p:cNvPr id="12" name="Rectangle 11">
              <a:extLst>
                <a:ext uri="{FF2B5EF4-FFF2-40B4-BE49-F238E27FC236}">
                  <a16:creationId xmlns:a16="http://schemas.microsoft.com/office/drawing/2014/main" id="{3C3CF42C-6875-43F8-AE7D-8AC273D7E774}"/>
                </a:ext>
              </a:extLst>
            </p:cNvPr>
            <p:cNvSpPr/>
            <p:nvPr/>
          </p:nvSpPr>
          <p:spPr>
            <a:xfrm>
              <a:off x="5749532" y="4004013"/>
              <a:ext cx="992580" cy="338554"/>
            </a:xfrm>
            <a:prstGeom prst="rect">
              <a:avLst/>
            </a:prstGeom>
            <a:noFill/>
          </p:spPr>
          <p:txBody>
            <a:bodyPr wrap="none" lIns="91440" tIns="45720" rIns="91440" bIns="45720">
              <a:spAutoFit/>
            </a:bodyPr>
            <a:lstStyle/>
            <a:p>
              <a:pPr algn="ctr"/>
              <a:r>
                <a:rPr lang="en-US" sz="1600">
                  <a:ln w="0"/>
                  <a:solidFill>
                    <a:schemeClr val="accent1"/>
                  </a:solidFill>
                  <a:effectLst>
                    <a:outerShdw blurRad="38100" dist="25400" dir="5400000" algn="ctr" rotWithShape="0">
                      <a:srgbClr val="6E747A">
                        <a:alpha val="43000"/>
                      </a:srgbClr>
                    </a:outerShdw>
                  </a:effectLst>
                </a:rPr>
                <a:t>Database</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pic>
        <p:nvPicPr>
          <p:cNvPr id="14" name="Picture 13">
            <a:extLst>
              <a:ext uri="{FF2B5EF4-FFF2-40B4-BE49-F238E27FC236}">
                <a16:creationId xmlns:a16="http://schemas.microsoft.com/office/drawing/2014/main" id="{1DE18EAD-C2C1-4056-95DE-23E7DE73DE5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31812" y="1803541"/>
            <a:ext cx="1165863" cy="1108879"/>
          </a:xfrm>
          <a:prstGeom prst="rect">
            <a:avLst/>
          </a:prstGeom>
        </p:spPr>
      </p:pic>
      <p:grpSp>
        <p:nvGrpSpPr>
          <p:cNvPr id="15" name="Group 14">
            <a:extLst>
              <a:ext uri="{FF2B5EF4-FFF2-40B4-BE49-F238E27FC236}">
                <a16:creationId xmlns:a16="http://schemas.microsoft.com/office/drawing/2014/main" id="{C998618D-A94D-4AEE-B6A2-B24F3E1E6476}"/>
              </a:ext>
            </a:extLst>
          </p:cNvPr>
          <p:cNvGrpSpPr/>
          <p:nvPr/>
        </p:nvGrpSpPr>
        <p:grpSpPr>
          <a:xfrm>
            <a:off x="737408" y="3896150"/>
            <a:ext cx="914400" cy="1059939"/>
            <a:chOff x="5637212" y="2826261"/>
            <a:chExt cx="914400" cy="1059939"/>
          </a:xfrm>
        </p:grpSpPr>
        <p:pic>
          <p:nvPicPr>
            <p:cNvPr id="16" name="Graphic 15" descr="Computer">
              <a:extLst>
                <a:ext uri="{FF2B5EF4-FFF2-40B4-BE49-F238E27FC236}">
                  <a16:creationId xmlns:a16="http://schemas.microsoft.com/office/drawing/2014/main" id="{80F2DF4D-9E46-40EF-8C84-81F12554C2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212" y="2971800"/>
              <a:ext cx="914400" cy="914400"/>
            </a:xfrm>
            <a:prstGeom prst="rect">
              <a:avLst/>
            </a:prstGeom>
          </p:spPr>
        </p:pic>
        <p:sp>
          <p:nvSpPr>
            <p:cNvPr id="17" name="Rectangle 16">
              <a:extLst>
                <a:ext uri="{FF2B5EF4-FFF2-40B4-BE49-F238E27FC236}">
                  <a16:creationId xmlns:a16="http://schemas.microsoft.com/office/drawing/2014/main" id="{B75A203F-7ACE-46A7-B1E8-39A1E7E1BC3C}"/>
                </a:ext>
              </a:extLst>
            </p:cNvPr>
            <p:cNvSpPr/>
            <p:nvPr/>
          </p:nvSpPr>
          <p:spPr>
            <a:xfrm>
              <a:off x="5760124" y="2826261"/>
              <a:ext cx="541943"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Test</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grpSp>
        <p:nvGrpSpPr>
          <p:cNvPr id="18" name="Group 17">
            <a:extLst>
              <a:ext uri="{FF2B5EF4-FFF2-40B4-BE49-F238E27FC236}">
                <a16:creationId xmlns:a16="http://schemas.microsoft.com/office/drawing/2014/main" id="{F551BF2B-6B04-47E8-ACFD-C854CB752E82}"/>
              </a:ext>
            </a:extLst>
          </p:cNvPr>
          <p:cNvGrpSpPr/>
          <p:nvPr/>
        </p:nvGrpSpPr>
        <p:grpSpPr>
          <a:xfrm>
            <a:off x="2360612" y="3930902"/>
            <a:ext cx="914400" cy="1025187"/>
            <a:chOff x="5637212" y="2861013"/>
            <a:chExt cx="914400" cy="1025187"/>
          </a:xfrm>
        </p:grpSpPr>
        <p:pic>
          <p:nvPicPr>
            <p:cNvPr id="19" name="Graphic 18" descr="Computer">
              <a:extLst>
                <a:ext uri="{FF2B5EF4-FFF2-40B4-BE49-F238E27FC236}">
                  <a16:creationId xmlns:a16="http://schemas.microsoft.com/office/drawing/2014/main" id="{7956A699-F06A-4CFA-BF77-108E23FEA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212" y="2971800"/>
              <a:ext cx="914400" cy="914400"/>
            </a:xfrm>
            <a:prstGeom prst="rect">
              <a:avLst/>
            </a:prstGeom>
          </p:spPr>
        </p:pic>
        <p:sp>
          <p:nvSpPr>
            <p:cNvPr id="20" name="Rectangle 19">
              <a:extLst>
                <a:ext uri="{FF2B5EF4-FFF2-40B4-BE49-F238E27FC236}">
                  <a16:creationId xmlns:a16="http://schemas.microsoft.com/office/drawing/2014/main" id="{CEBE361B-F5A8-45DE-902F-C8004DB65F41}"/>
                </a:ext>
              </a:extLst>
            </p:cNvPr>
            <p:cNvSpPr/>
            <p:nvPr/>
          </p:nvSpPr>
          <p:spPr>
            <a:xfrm>
              <a:off x="5757348" y="2861013"/>
              <a:ext cx="681597" cy="338554"/>
            </a:xfrm>
            <a:prstGeom prst="rect">
              <a:avLst/>
            </a:prstGeom>
            <a:noFill/>
          </p:spPr>
          <p:txBody>
            <a:bodyPr wrap="non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Stage</a:t>
              </a:r>
              <a:endParaRPr lang="en-US" sz="5400" b="0" cap="none" spc="0">
                <a:ln w="0"/>
                <a:solidFill>
                  <a:schemeClr val="accent1"/>
                </a:solidFill>
                <a:effectLst>
                  <a:outerShdw blurRad="38100" dist="25400" dir="5400000" algn="ctr" rotWithShape="0">
                    <a:srgbClr val="6E747A">
                      <a:alpha val="43000"/>
                    </a:srgbClr>
                  </a:outerShdw>
                </a:effectLst>
              </a:endParaRPr>
            </a:p>
          </p:txBody>
        </p:sp>
      </p:grpSp>
      <p:sp>
        <p:nvSpPr>
          <p:cNvPr id="21" name="Rectangle 20">
            <a:extLst>
              <a:ext uri="{FF2B5EF4-FFF2-40B4-BE49-F238E27FC236}">
                <a16:creationId xmlns:a16="http://schemas.microsoft.com/office/drawing/2014/main" id="{899F6CD7-BFE5-4E66-9CEF-41B0A1548AB4}"/>
              </a:ext>
            </a:extLst>
          </p:cNvPr>
          <p:cNvSpPr/>
          <p:nvPr/>
        </p:nvSpPr>
        <p:spPr>
          <a:xfrm>
            <a:off x="6023721" y="2605653"/>
            <a:ext cx="2669320" cy="584775"/>
          </a:xfrm>
          <a:prstGeom prst="rect">
            <a:avLst/>
          </a:prstGeom>
          <a:noFill/>
        </p:spPr>
        <p:txBody>
          <a:bodyPr wrap="none" lIns="91440" tIns="45720" rIns="91440" bIns="45720">
            <a:spAutoFit/>
          </a:bodyPr>
          <a:lstStyle/>
          <a:p>
            <a:pPr algn="ctr"/>
            <a:r>
              <a:rPr lang="en-US" sz="3200" b="0" cap="none" spc="0">
                <a:ln w="0"/>
                <a:solidFill>
                  <a:schemeClr val="accent1"/>
                </a:solidFill>
                <a:effectLst>
                  <a:outerShdw blurRad="38100" dist="25400" dir="5400000" algn="ctr" rotWithShape="0">
                    <a:srgbClr val="6E747A">
                      <a:alpha val="43000"/>
                    </a:srgbClr>
                  </a:outerShdw>
                </a:effectLst>
              </a:rPr>
              <a:t>PRODUCTION</a:t>
            </a:r>
            <a:endParaRPr lang="en-US" sz="8800" b="0" cap="none" spc="0">
              <a:ln w="0"/>
              <a:solidFill>
                <a:schemeClr val="accent1"/>
              </a:solidFill>
              <a:effectLst>
                <a:outerShdw blurRad="38100" dist="25400" dir="5400000" algn="ctr" rotWithShape="0">
                  <a:srgbClr val="6E747A">
                    <a:alpha val="43000"/>
                  </a:srgbClr>
                </a:outerShdw>
              </a:effectLst>
            </a:endParaRPr>
          </a:p>
        </p:txBody>
      </p:sp>
      <p:grpSp>
        <p:nvGrpSpPr>
          <p:cNvPr id="22" name="Group 21">
            <a:extLst>
              <a:ext uri="{FF2B5EF4-FFF2-40B4-BE49-F238E27FC236}">
                <a16:creationId xmlns:a16="http://schemas.microsoft.com/office/drawing/2014/main" id="{22B98498-9015-4666-87EA-FF5FE648B3ED}"/>
              </a:ext>
            </a:extLst>
          </p:cNvPr>
          <p:cNvGrpSpPr/>
          <p:nvPr/>
        </p:nvGrpSpPr>
        <p:grpSpPr>
          <a:xfrm>
            <a:off x="8559464" y="3886200"/>
            <a:ext cx="3249948" cy="1331233"/>
            <a:chOff x="7163716" y="3560280"/>
            <a:chExt cx="3292362" cy="1331233"/>
          </a:xfrm>
        </p:grpSpPr>
        <p:pic>
          <p:nvPicPr>
            <p:cNvPr id="23" name="Graphic 22" descr="Man">
              <a:extLst>
                <a:ext uri="{FF2B5EF4-FFF2-40B4-BE49-F238E27FC236}">
                  <a16:creationId xmlns:a16="http://schemas.microsoft.com/office/drawing/2014/main" id="{BC26CF9B-D2A3-4379-8388-2D5D9D0947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41678" y="3560280"/>
              <a:ext cx="914400" cy="914400"/>
            </a:xfrm>
            <a:prstGeom prst="rect">
              <a:avLst/>
            </a:prstGeom>
          </p:spPr>
        </p:pic>
        <p:sp>
          <p:nvSpPr>
            <p:cNvPr id="24" name="Lightning Bolt 23">
              <a:extLst>
                <a:ext uri="{FF2B5EF4-FFF2-40B4-BE49-F238E27FC236}">
                  <a16:creationId xmlns:a16="http://schemas.microsoft.com/office/drawing/2014/main" id="{F9A02F05-A21C-431F-9C2B-0029B71AB6CD}"/>
                </a:ext>
              </a:extLst>
            </p:cNvPr>
            <p:cNvSpPr/>
            <p:nvPr/>
          </p:nvSpPr>
          <p:spPr>
            <a:xfrm rot="9504823">
              <a:off x="7163716" y="3652285"/>
              <a:ext cx="2604054" cy="1239228"/>
            </a:xfrm>
            <a:prstGeom prst="lightningBol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6" name="Straight Arrow Connector 25">
            <a:extLst>
              <a:ext uri="{FF2B5EF4-FFF2-40B4-BE49-F238E27FC236}">
                <a16:creationId xmlns:a16="http://schemas.microsoft.com/office/drawing/2014/main" id="{156DDF57-353F-4BF2-AE8B-BBA960C0F7F3}"/>
              </a:ext>
            </a:extLst>
          </p:cNvPr>
          <p:cNvCxnSpPr>
            <a:stCxn id="14" idx="2"/>
            <a:endCxn id="17" idx="0"/>
          </p:cNvCxnSpPr>
          <p:nvPr/>
        </p:nvCxnSpPr>
        <p:spPr>
          <a:xfrm>
            <a:off x="1114744" y="2912420"/>
            <a:ext cx="16548" cy="983730"/>
          </a:xfrm>
          <a:prstGeom prst="straightConnector1">
            <a:avLst/>
          </a:prstGeom>
          <a:ln w="381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315119-93FB-40C6-9229-B007EC7B01A6}"/>
              </a:ext>
            </a:extLst>
          </p:cNvPr>
          <p:cNvCxnSpPr>
            <a:cxnSpLocks/>
            <a:stCxn id="16" idx="3"/>
            <a:endCxn id="19" idx="1"/>
          </p:cNvCxnSpPr>
          <p:nvPr/>
        </p:nvCxnSpPr>
        <p:spPr>
          <a:xfrm>
            <a:off x="1651808" y="4498889"/>
            <a:ext cx="708804" cy="0"/>
          </a:xfrm>
          <a:prstGeom prst="straightConnector1">
            <a:avLst/>
          </a:prstGeom>
          <a:ln w="381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6F378F-C48E-4B41-9B3E-A889D8B3E919}"/>
              </a:ext>
            </a:extLst>
          </p:cNvPr>
          <p:cNvCxnSpPr>
            <a:cxnSpLocks/>
            <a:stCxn id="19" idx="3"/>
          </p:cNvCxnSpPr>
          <p:nvPr/>
        </p:nvCxnSpPr>
        <p:spPr>
          <a:xfrm>
            <a:off x="3275012" y="4498889"/>
            <a:ext cx="3621321" cy="0"/>
          </a:xfrm>
          <a:prstGeom prst="straightConnector1">
            <a:avLst/>
          </a:prstGeom>
          <a:ln w="38100">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31FD5071-786E-4779-844B-B0A9AC944CB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230409" y="1957481"/>
            <a:ext cx="3173503" cy="1103717"/>
          </a:xfrm>
          <a:prstGeom prst="rect">
            <a:avLst/>
          </a:prstGeom>
        </p:spPr>
      </p:pic>
      <p:grpSp>
        <p:nvGrpSpPr>
          <p:cNvPr id="54" name="Group 53">
            <a:extLst>
              <a:ext uri="{FF2B5EF4-FFF2-40B4-BE49-F238E27FC236}">
                <a16:creationId xmlns:a16="http://schemas.microsoft.com/office/drawing/2014/main" id="{093D05ED-5C75-43E1-AAF8-A9FCE5A0DF93}"/>
              </a:ext>
            </a:extLst>
          </p:cNvPr>
          <p:cNvGrpSpPr/>
          <p:nvPr/>
        </p:nvGrpSpPr>
        <p:grpSpPr>
          <a:xfrm>
            <a:off x="1464348" y="5198016"/>
            <a:ext cx="4287083" cy="1114008"/>
            <a:chOff x="1578729" y="5198016"/>
            <a:chExt cx="4287083" cy="1114008"/>
          </a:xfrm>
        </p:grpSpPr>
        <p:pic>
          <p:nvPicPr>
            <p:cNvPr id="37" name="Picture 36">
              <a:extLst>
                <a:ext uri="{FF2B5EF4-FFF2-40B4-BE49-F238E27FC236}">
                  <a16:creationId xmlns:a16="http://schemas.microsoft.com/office/drawing/2014/main" id="{A5BC2CBB-05C7-4883-ACDF-C28C6BD10A7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578729" y="5368587"/>
              <a:ext cx="745479" cy="627772"/>
            </a:xfrm>
            <a:prstGeom prst="rect">
              <a:avLst/>
            </a:prstGeom>
          </p:spPr>
        </p:pic>
        <p:pic>
          <p:nvPicPr>
            <p:cNvPr id="39" name="Picture 38">
              <a:extLst>
                <a:ext uri="{FF2B5EF4-FFF2-40B4-BE49-F238E27FC236}">
                  <a16:creationId xmlns:a16="http://schemas.microsoft.com/office/drawing/2014/main" id="{002FE22B-F2F2-45F9-BABE-8B3DECB11B8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476904" y="5297926"/>
              <a:ext cx="502865" cy="694221"/>
            </a:xfrm>
            <a:prstGeom prst="rect">
              <a:avLst/>
            </a:prstGeom>
          </p:spPr>
        </p:pic>
        <p:pic>
          <p:nvPicPr>
            <p:cNvPr id="42" name="Picture 41">
              <a:extLst>
                <a:ext uri="{FF2B5EF4-FFF2-40B4-BE49-F238E27FC236}">
                  <a16:creationId xmlns:a16="http://schemas.microsoft.com/office/drawing/2014/main" id="{C8A3C969-00FB-4BE3-A460-5709AC4001C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594755" y="5328073"/>
              <a:ext cx="625256" cy="669024"/>
            </a:xfrm>
            <a:prstGeom prst="rect">
              <a:avLst/>
            </a:prstGeom>
          </p:spPr>
        </p:pic>
        <p:pic>
          <p:nvPicPr>
            <p:cNvPr id="45" name="Picture 44">
              <a:extLst>
                <a:ext uri="{FF2B5EF4-FFF2-40B4-BE49-F238E27FC236}">
                  <a16:creationId xmlns:a16="http://schemas.microsoft.com/office/drawing/2014/main" id="{FC16160D-D27B-4A1C-8110-045CF7C31CAD}"/>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976825" y="5198016"/>
              <a:ext cx="1114008" cy="1114008"/>
            </a:xfrm>
            <a:prstGeom prst="rect">
              <a:avLst/>
            </a:prstGeom>
          </p:spPr>
        </p:pic>
        <p:pic>
          <p:nvPicPr>
            <p:cNvPr id="51" name="Picture 50">
              <a:extLst>
                <a:ext uri="{FF2B5EF4-FFF2-40B4-BE49-F238E27FC236}">
                  <a16:creationId xmlns:a16="http://schemas.microsoft.com/office/drawing/2014/main" id="{C02A318A-EAFA-45F6-AF01-7F7A516A0914}"/>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5196026" y="5270287"/>
              <a:ext cx="669786" cy="669786"/>
            </a:xfrm>
            <a:prstGeom prst="rect">
              <a:avLst/>
            </a:prstGeom>
          </p:spPr>
        </p:pic>
      </p:grpSp>
      <p:pic>
        <p:nvPicPr>
          <p:cNvPr id="56" name="Picture 55">
            <a:extLst>
              <a:ext uri="{FF2B5EF4-FFF2-40B4-BE49-F238E27FC236}">
                <a16:creationId xmlns:a16="http://schemas.microsoft.com/office/drawing/2014/main" id="{C0A98503-D1A9-4849-9F46-9B8CB29C54D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046412" y="3100512"/>
            <a:ext cx="3162345" cy="1195667"/>
          </a:xfrm>
          <a:prstGeom prst="rect">
            <a:avLst/>
          </a:prstGeom>
        </p:spPr>
      </p:pic>
    </p:spTree>
    <p:extLst>
      <p:ext uri="{BB962C8B-B14F-4D97-AF65-F5344CB8AC3E}">
        <p14:creationId xmlns:p14="http://schemas.microsoft.com/office/powerpoint/2010/main" val="224505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ytitech">
      <a:majorFont>
        <a:latin typeface="Verdana"/>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1706</TotalTime>
  <Words>978</Words>
  <Application>Microsoft Office PowerPoint</Application>
  <PresentationFormat>Custom</PresentationFormat>
  <Paragraphs>138</Paragraphs>
  <Slides>14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Consolas</vt:lpstr>
      <vt:lpstr>Corbel</vt:lpstr>
      <vt:lpstr>Segoe UI</vt:lpstr>
      <vt:lpstr>Segoe UI Light</vt:lpstr>
      <vt:lpstr>Segoe UI Semibold</vt:lpstr>
      <vt:lpstr>Segoe UI Semilight</vt:lpstr>
      <vt:lpstr>Verdana</vt:lpstr>
      <vt:lpstr>Wingdings</vt:lpstr>
      <vt:lpstr>Chalkboard 16x9</vt:lpstr>
      <vt:lpstr>DevOps Nedir ve Ne Değildir?</vt:lpstr>
      <vt:lpstr>Özgür ÖZTÜRK</vt:lpstr>
      <vt:lpstr>Yazılım Geliştirme Döngüsü – Software Development Lifecycle</vt:lpstr>
      <vt:lpstr>Son Sürüm</vt:lpstr>
      <vt:lpstr>Yazılım Dağıtım Süreci</vt:lpstr>
      <vt:lpstr>Yazılım Dağıtım Süreci</vt:lpstr>
      <vt:lpstr>Software as a Service Modeli</vt:lpstr>
      <vt:lpstr>DevOps</vt:lpstr>
      <vt:lpstr>DevOps</vt:lpstr>
      <vt:lpstr>Uygulamaları oluşturma şeklimiz değişti</vt:lpstr>
      <vt:lpstr>PowerPoint Presentation</vt:lpstr>
      <vt:lpstr>Katma değerin müşterilere hızlı bir şekilde ulaşması ve kullanılabilir durumda kalması gerekir</vt:lpstr>
      <vt:lpstr>Ya da Diğer Bir Deyişle:</vt:lpstr>
      <vt:lpstr>Ekosistem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Ozgur</dc:creator>
  <cp:lastModifiedBy>Ozgur OZTURK</cp:lastModifiedBy>
  <cp:revision>3</cp:revision>
  <dcterms:created xsi:type="dcterms:W3CDTF">2020-10-19T10:33:27Z</dcterms:created>
  <dcterms:modified xsi:type="dcterms:W3CDTF">2022-05-14T09:25:15Z</dcterms:modified>
</cp:coreProperties>
</file>